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0" r:id="rId2"/>
  </p:sldMasterIdLst>
  <p:notesMasterIdLst>
    <p:notesMasterId r:id="rId8"/>
  </p:notesMasterIdLst>
  <p:sldIdLst>
    <p:sldId id="259" r:id="rId3"/>
    <p:sldId id="266" r:id="rId4"/>
    <p:sldId id="263" r:id="rId5"/>
    <p:sldId id="265"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91D"/>
    <a:srgbClr val="278E22"/>
    <a:srgbClr val="268721"/>
    <a:srgbClr val="43973D"/>
    <a:srgbClr val="94C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snapToGrid="0">
      <p:cViewPr>
        <p:scale>
          <a:sx n="90" d="100"/>
          <a:sy n="90" d="100"/>
        </p:scale>
        <p:origin x="1219" y="-82"/>
      </p:cViewPr>
      <p:guideLst/>
    </p:cSldViewPr>
  </p:slideViewPr>
  <p:outlineViewPr>
    <p:cViewPr>
      <p:scale>
        <a:sx n="33" d="100"/>
        <a:sy n="33" d="100"/>
      </p:scale>
      <p:origin x="0" y="-5076"/>
    </p:cViewPr>
  </p:outlineViewPr>
  <p:notesTextViewPr>
    <p:cViewPr>
      <p:scale>
        <a:sx n="3" d="2"/>
        <a:sy n="3" d="2"/>
      </p:scale>
      <p:origin x="0" y="0"/>
    </p:cViewPr>
  </p:notesText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11" Type="http://schemas.openxmlformats.org/officeDocument/2006/relationships/image" Target="../media/image13.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B20C1-5BAD-45AD-9167-EB35A47E1071}" type="datetimeFigureOut">
              <a:rPr lang="en-GB" smtClean="0"/>
              <a:t>28/04/2020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A0EDF-8CE8-45FE-9667-25DF1C061165}" type="slidenum">
              <a:rPr lang="en-GB" smtClean="0"/>
              <a:t>‹#›</a:t>
            </a:fld>
            <a:endParaRPr lang="en-GB"/>
          </a:p>
        </p:txBody>
      </p:sp>
    </p:spTree>
    <p:extLst>
      <p:ext uri="{BB962C8B-B14F-4D97-AF65-F5344CB8AC3E}">
        <p14:creationId xmlns:p14="http://schemas.microsoft.com/office/powerpoint/2010/main" val="361637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DA0EDF-8CE8-45FE-9667-25DF1C061165}" type="slidenum">
              <a:rPr lang="en-GB" smtClean="0"/>
              <a:t>1</a:t>
            </a:fld>
            <a:endParaRPr lang="en-GB"/>
          </a:p>
        </p:txBody>
      </p:sp>
    </p:spTree>
    <p:extLst>
      <p:ext uri="{BB962C8B-B14F-4D97-AF65-F5344CB8AC3E}">
        <p14:creationId xmlns:p14="http://schemas.microsoft.com/office/powerpoint/2010/main" val="353271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253728" y="2647406"/>
            <a:ext cx="6580456" cy="3126332"/>
          </a:xfrm>
        </p:spPr>
        <p:txBody>
          <a:bodyPr>
            <a:normAutofit/>
          </a:bodyPr>
          <a:lstStyle>
            <a:lvl1pPr marL="0" indent="0" algn="ctr">
              <a:buFontTx/>
              <a:buNone/>
              <a:defRPr sz="4400" b="1" i="0" baseline="0">
                <a:latin typeface="HelveticaNeue LT 55 Roman" panose="020B0604020202020204" pitchFamily="34" charset="0"/>
              </a:defRPr>
            </a:lvl1pPr>
            <a:lvl2pPr marL="457189" indent="0">
              <a:buFontTx/>
              <a:buNone/>
              <a:defRPr sz="3500" b="1" i="0" baseline="0">
                <a:latin typeface="HelveticaNeue LT 55 Roman" panose="020B0604020202020204" pitchFamily="34" charset="0"/>
              </a:defRPr>
            </a:lvl2pPr>
            <a:lvl3pPr marL="914377" indent="0">
              <a:buFontTx/>
              <a:buNone/>
              <a:defRPr sz="3500" b="1" i="0" baseline="0">
                <a:latin typeface="HelveticaNeue LT 55 Roman" panose="020B0604020202020204" pitchFamily="34" charset="0"/>
              </a:defRPr>
            </a:lvl3pPr>
            <a:lvl4pPr marL="1371566" indent="0">
              <a:buFontTx/>
              <a:buNone/>
              <a:defRPr sz="3500" b="1" i="0" baseline="0">
                <a:latin typeface="HelveticaNeue LT 55 Roman" panose="020B0604020202020204" pitchFamily="34" charset="0"/>
              </a:defRPr>
            </a:lvl4pPr>
            <a:lvl5pPr marL="1828754" indent="0">
              <a:buFontTx/>
              <a:buNone/>
              <a:defRPr sz="3500" b="1" i="0" baseline="0">
                <a:latin typeface="HelveticaNeue LT 55 Roman" panose="020B0604020202020204" pitchFamily="34" charset="0"/>
              </a:defRPr>
            </a:lvl5pPr>
          </a:lstStyle>
          <a:p>
            <a:pPr lvl="0"/>
            <a:r>
              <a:rPr lang="en-US" dirty="0"/>
              <a:t>Welcome page</a:t>
            </a:r>
            <a:endParaRPr lang="en-GB" dirty="0"/>
          </a:p>
        </p:txBody>
      </p:sp>
    </p:spTree>
    <p:extLst>
      <p:ext uri="{BB962C8B-B14F-4D97-AF65-F5344CB8AC3E}">
        <p14:creationId xmlns:p14="http://schemas.microsoft.com/office/powerpoint/2010/main" val="368736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layout">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895351" y="1950720"/>
            <a:ext cx="7308125" cy="3988526"/>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Placeholder 1"/>
          <p:cNvSpPr>
            <a:spLocks noGrp="1"/>
          </p:cNvSpPr>
          <p:nvPr>
            <p:ph type="title"/>
          </p:nvPr>
        </p:nvSpPr>
        <p:spPr>
          <a:xfrm>
            <a:off x="1718727" y="344370"/>
            <a:ext cx="7236587" cy="57003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75922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8727" y="344370"/>
            <a:ext cx="7236587" cy="57003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97460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253728" y="2647406"/>
            <a:ext cx="6309122" cy="3126332"/>
          </a:xfrm>
        </p:spPr>
        <p:txBody>
          <a:bodyPr>
            <a:normAutofit/>
          </a:bodyPr>
          <a:lstStyle>
            <a:lvl1pPr marL="0" indent="0" algn="ctr">
              <a:buFontTx/>
              <a:buNone/>
              <a:defRPr sz="4400" b="1" i="0" baseline="0">
                <a:latin typeface="HelveticaNeue LT 55 Roman" panose="020B0604020202020204" pitchFamily="34" charset="0"/>
              </a:defRPr>
            </a:lvl1pPr>
            <a:lvl2pPr marL="457189" indent="0">
              <a:buFontTx/>
              <a:buNone/>
              <a:defRPr sz="3500" b="1" i="0" baseline="0">
                <a:latin typeface="HelveticaNeue LT 55 Roman" panose="020B0604020202020204" pitchFamily="34" charset="0"/>
              </a:defRPr>
            </a:lvl2pPr>
            <a:lvl3pPr marL="914377" indent="0">
              <a:buFontTx/>
              <a:buNone/>
              <a:defRPr sz="3500" b="1" i="0" baseline="0">
                <a:latin typeface="HelveticaNeue LT 55 Roman" panose="020B0604020202020204" pitchFamily="34" charset="0"/>
              </a:defRPr>
            </a:lvl3pPr>
            <a:lvl4pPr marL="1371566" indent="0">
              <a:buFontTx/>
              <a:buNone/>
              <a:defRPr sz="3500" b="1" i="0" baseline="0">
                <a:latin typeface="HelveticaNeue LT 55 Roman" panose="020B0604020202020204" pitchFamily="34" charset="0"/>
              </a:defRPr>
            </a:lvl4pPr>
            <a:lvl5pPr marL="1828754" indent="0">
              <a:buFontTx/>
              <a:buNone/>
              <a:defRPr sz="3500" b="1" i="0" baseline="0">
                <a:latin typeface="HelveticaNeue LT 55 Roman" panose="020B0604020202020204" pitchFamily="34" charset="0"/>
              </a:defRPr>
            </a:lvl5pPr>
          </a:lstStyle>
          <a:p>
            <a:pPr lvl="0"/>
            <a:r>
              <a:rPr lang="en-US" dirty="0"/>
              <a:t>Welcome page</a:t>
            </a:r>
            <a:endParaRPr lang="en-GB" dirty="0"/>
          </a:p>
        </p:txBody>
      </p:sp>
    </p:spTree>
    <p:extLst>
      <p:ext uri="{BB962C8B-B14F-4D97-AF65-F5344CB8AC3E}">
        <p14:creationId xmlns:p14="http://schemas.microsoft.com/office/powerpoint/2010/main" val="389331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layout">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895351" y="1950720"/>
            <a:ext cx="7308125" cy="3988526"/>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Placeholder 1"/>
          <p:cNvSpPr>
            <a:spLocks noGrp="1"/>
          </p:cNvSpPr>
          <p:nvPr>
            <p:ph type="title"/>
          </p:nvPr>
        </p:nvSpPr>
        <p:spPr>
          <a:xfrm>
            <a:off x="1718727" y="344370"/>
            <a:ext cx="7236587" cy="663788"/>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53441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170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4"/>
          <p:cNvSpPr/>
          <p:nvPr userDrawn="1"/>
        </p:nvSpPr>
        <p:spPr>
          <a:xfrm>
            <a:off x="0" y="6371647"/>
            <a:ext cx="4517968" cy="486352"/>
          </a:xfrm>
          <a:custGeom>
            <a:avLst/>
            <a:gdLst>
              <a:gd name="connsiteX0" fmla="*/ 0 w 6023957"/>
              <a:gd name="connsiteY0" fmla="*/ 0 h 486352"/>
              <a:gd name="connsiteX1" fmla="*/ 6023957 w 6023957"/>
              <a:gd name="connsiteY1" fmla="*/ 0 h 486352"/>
              <a:gd name="connsiteX2" fmla="*/ 6023957 w 6023957"/>
              <a:gd name="connsiteY2" fmla="*/ 486352 h 486352"/>
              <a:gd name="connsiteX3" fmla="*/ 0 w 6023957"/>
              <a:gd name="connsiteY3" fmla="*/ 486352 h 486352"/>
              <a:gd name="connsiteX4" fmla="*/ 0 w 6023957"/>
              <a:gd name="connsiteY4" fmla="*/ 0 h 486352"/>
              <a:gd name="connsiteX0" fmla="*/ 0 w 6023957"/>
              <a:gd name="connsiteY0" fmla="*/ 0 h 486352"/>
              <a:gd name="connsiteX1" fmla="*/ 6023957 w 6023957"/>
              <a:gd name="connsiteY1" fmla="*/ 486352 h 486352"/>
              <a:gd name="connsiteX2" fmla="*/ 0 w 6023957"/>
              <a:gd name="connsiteY2" fmla="*/ 486352 h 486352"/>
              <a:gd name="connsiteX3" fmla="*/ 0 w 6023957"/>
              <a:gd name="connsiteY3" fmla="*/ 0 h 486352"/>
            </a:gdLst>
            <a:ahLst/>
            <a:cxnLst>
              <a:cxn ang="0">
                <a:pos x="connsiteX0" y="connsiteY0"/>
              </a:cxn>
              <a:cxn ang="0">
                <a:pos x="connsiteX1" y="connsiteY1"/>
              </a:cxn>
              <a:cxn ang="0">
                <a:pos x="connsiteX2" y="connsiteY2"/>
              </a:cxn>
              <a:cxn ang="0">
                <a:pos x="connsiteX3" y="connsiteY3"/>
              </a:cxn>
            </a:cxnLst>
            <a:rect l="l" t="t" r="r" b="b"/>
            <a:pathLst>
              <a:path w="6023957" h="486352">
                <a:moveTo>
                  <a:pt x="0" y="0"/>
                </a:moveTo>
                <a:lnTo>
                  <a:pt x="6023957" y="486352"/>
                </a:lnTo>
                <a:lnTo>
                  <a:pt x="0" y="486352"/>
                </a:lnTo>
                <a:lnTo>
                  <a:pt x="0" y="0"/>
                </a:lnTo>
                <a:close/>
              </a:path>
            </a:pathLst>
          </a:custGeom>
          <a:solidFill>
            <a:srgbClr val="94C947">
              <a:alpha val="55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2" name="Rectangle 4"/>
          <p:cNvSpPr/>
          <p:nvPr userDrawn="1"/>
        </p:nvSpPr>
        <p:spPr>
          <a:xfrm>
            <a:off x="0" y="6449491"/>
            <a:ext cx="9144000" cy="408511"/>
          </a:xfrm>
          <a:custGeom>
            <a:avLst/>
            <a:gdLst>
              <a:gd name="connsiteX0" fmla="*/ 0 w 12192000"/>
              <a:gd name="connsiteY0" fmla="*/ 0 h 773084"/>
              <a:gd name="connsiteX1" fmla="*/ 12192000 w 12192000"/>
              <a:gd name="connsiteY1" fmla="*/ 0 h 773084"/>
              <a:gd name="connsiteX2" fmla="*/ 12192000 w 12192000"/>
              <a:gd name="connsiteY2" fmla="*/ 773084 h 773084"/>
              <a:gd name="connsiteX3" fmla="*/ 0 w 12192000"/>
              <a:gd name="connsiteY3" fmla="*/ 773084 h 773084"/>
              <a:gd name="connsiteX4" fmla="*/ 0 w 12192000"/>
              <a:gd name="connsiteY4" fmla="*/ 0 h 773084"/>
              <a:gd name="connsiteX0" fmla="*/ 8313 w 12192000"/>
              <a:gd name="connsiteY0" fmla="*/ 357447 h 773084"/>
              <a:gd name="connsiteX1" fmla="*/ 12192000 w 12192000"/>
              <a:gd name="connsiteY1" fmla="*/ 0 h 773084"/>
              <a:gd name="connsiteX2" fmla="*/ 12192000 w 12192000"/>
              <a:gd name="connsiteY2" fmla="*/ 773084 h 773084"/>
              <a:gd name="connsiteX3" fmla="*/ 0 w 12192000"/>
              <a:gd name="connsiteY3" fmla="*/ 773084 h 773084"/>
              <a:gd name="connsiteX4" fmla="*/ 8313 w 12192000"/>
              <a:gd name="connsiteY4" fmla="*/ 357447 h 773084"/>
              <a:gd name="connsiteX0" fmla="*/ 24939 w 12192000"/>
              <a:gd name="connsiteY0" fmla="*/ 441476 h 773084"/>
              <a:gd name="connsiteX1" fmla="*/ 12192000 w 12192000"/>
              <a:gd name="connsiteY1" fmla="*/ 0 h 773084"/>
              <a:gd name="connsiteX2" fmla="*/ 12192000 w 12192000"/>
              <a:gd name="connsiteY2" fmla="*/ 773084 h 773084"/>
              <a:gd name="connsiteX3" fmla="*/ 0 w 12192000"/>
              <a:gd name="connsiteY3" fmla="*/ 773084 h 773084"/>
              <a:gd name="connsiteX4" fmla="*/ 24939 w 12192000"/>
              <a:gd name="connsiteY4" fmla="*/ 441476 h 773084"/>
              <a:gd name="connsiteX0" fmla="*/ 0 w 12216937"/>
              <a:gd name="connsiteY0" fmla="*/ 424669 h 773084"/>
              <a:gd name="connsiteX1" fmla="*/ 12216937 w 12216937"/>
              <a:gd name="connsiteY1" fmla="*/ 0 h 773084"/>
              <a:gd name="connsiteX2" fmla="*/ 12216937 w 12216937"/>
              <a:gd name="connsiteY2" fmla="*/ 773084 h 773084"/>
              <a:gd name="connsiteX3" fmla="*/ 24937 w 12216937"/>
              <a:gd name="connsiteY3" fmla="*/ 773084 h 773084"/>
              <a:gd name="connsiteX4" fmla="*/ 0 w 12216937"/>
              <a:gd name="connsiteY4" fmla="*/ 424669 h 773084"/>
              <a:gd name="connsiteX0" fmla="*/ 304299 w 12521236"/>
              <a:gd name="connsiteY0" fmla="*/ 424669 h 773084"/>
              <a:gd name="connsiteX1" fmla="*/ 12521236 w 12521236"/>
              <a:gd name="connsiteY1" fmla="*/ 0 h 773084"/>
              <a:gd name="connsiteX2" fmla="*/ 12521236 w 12521236"/>
              <a:gd name="connsiteY2" fmla="*/ 773084 h 773084"/>
              <a:gd name="connsiteX3" fmla="*/ 0 w 12521236"/>
              <a:gd name="connsiteY3" fmla="*/ 773084 h 773084"/>
              <a:gd name="connsiteX4" fmla="*/ 304299 w 12521236"/>
              <a:gd name="connsiteY4" fmla="*/ 424669 h 773084"/>
              <a:gd name="connsiteX0" fmla="*/ 24099 w 12521236"/>
              <a:gd name="connsiteY0" fmla="*/ 452262 h 773084"/>
              <a:gd name="connsiteX1" fmla="*/ 12521236 w 12521236"/>
              <a:gd name="connsiteY1" fmla="*/ 0 h 773084"/>
              <a:gd name="connsiteX2" fmla="*/ 12521236 w 12521236"/>
              <a:gd name="connsiteY2" fmla="*/ 773084 h 773084"/>
              <a:gd name="connsiteX3" fmla="*/ 0 w 12521236"/>
              <a:gd name="connsiteY3" fmla="*/ 773084 h 773084"/>
              <a:gd name="connsiteX4" fmla="*/ 24099 w 12521236"/>
              <a:gd name="connsiteY4" fmla="*/ 452262 h 773084"/>
              <a:gd name="connsiteX0" fmla="*/ 0 w 12497137"/>
              <a:gd name="connsiteY0" fmla="*/ 452262 h 773084"/>
              <a:gd name="connsiteX1" fmla="*/ 12497137 w 12497137"/>
              <a:gd name="connsiteY1" fmla="*/ 0 h 773084"/>
              <a:gd name="connsiteX2" fmla="*/ 12497137 w 12497137"/>
              <a:gd name="connsiteY2" fmla="*/ 773084 h 773084"/>
              <a:gd name="connsiteX3" fmla="*/ 3922 w 12497137"/>
              <a:gd name="connsiteY3" fmla="*/ 773084 h 773084"/>
              <a:gd name="connsiteX4" fmla="*/ 0 w 12497137"/>
              <a:gd name="connsiteY4" fmla="*/ 452262 h 773084"/>
              <a:gd name="connsiteX0" fmla="*/ 0 w 12497137"/>
              <a:gd name="connsiteY0" fmla="*/ 505082 h 825904"/>
              <a:gd name="connsiteX1" fmla="*/ 12497137 w 12497137"/>
              <a:gd name="connsiteY1" fmla="*/ 0 h 825904"/>
              <a:gd name="connsiteX2" fmla="*/ 12497137 w 12497137"/>
              <a:gd name="connsiteY2" fmla="*/ 825904 h 825904"/>
              <a:gd name="connsiteX3" fmla="*/ 3922 w 12497137"/>
              <a:gd name="connsiteY3" fmla="*/ 825904 h 825904"/>
              <a:gd name="connsiteX4" fmla="*/ 0 w 12497137"/>
              <a:gd name="connsiteY4" fmla="*/ 505082 h 82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7137" h="825904">
                <a:moveTo>
                  <a:pt x="0" y="505082"/>
                </a:moveTo>
                <a:lnTo>
                  <a:pt x="12497137" y="0"/>
                </a:lnTo>
                <a:lnTo>
                  <a:pt x="12497137" y="825904"/>
                </a:lnTo>
                <a:lnTo>
                  <a:pt x="3922" y="825904"/>
                </a:lnTo>
                <a:cubicBezTo>
                  <a:pt x="2615" y="718963"/>
                  <a:pt x="1307" y="612023"/>
                  <a:pt x="0" y="505082"/>
                </a:cubicBezTo>
                <a:close/>
              </a:path>
            </a:pathLst>
          </a:custGeom>
          <a:gradFill flip="none" rotWithShape="1">
            <a:gsLst>
              <a:gs pos="0">
                <a:srgbClr val="21791D"/>
              </a:gs>
              <a:gs pos="48000">
                <a:schemeClr val="accent6">
                  <a:lumMod val="97000"/>
                  <a:lumOff val="3000"/>
                </a:schemeClr>
              </a:gs>
              <a:gs pos="100000">
                <a:srgbClr val="92D050"/>
              </a:gs>
            </a:gsLst>
            <a:lin ang="7500000" scaled="0"/>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4"/>
          <p:cNvSpPr/>
          <p:nvPr userDrawn="1"/>
        </p:nvSpPr>
        <p:spPr>
          <a:xfrm rot="10800000">
            <a:off x="-6824" y="0"/>
            <a:ext cx="9150100" cy="1345940"/>
          </a:xfrm>
          <a:custGeom>
            <a:avLst/>
            <a:gdLst>
              <a:gd name="connsiteX0" fmla="*/ 0 w 12192000"/>
              <a:gd name="connsiteY0" fmla="*/ 0 h 773084"/>
              <a:gd name="connsiteX1" fmla="*/ 12192000 w 12192000"/>
              <a:gd name="connsiteY1" fmla="*/ 0 h 773084"/>
              <a:gd name="connsiteX2" fmla="*/ 12192000 w 12192000"/>
              <a:gd name="connsiteY2" fmla="*/ 773084 h 773084"/>
              <a:gd name="connsiteX3" fmla="*/ 0 w 12192000"/>
              <a:gd name="connsiteY3" fmla="*/ 773084 h 773084"/>
              <a:gd name="connsiteX4" fmla="*/ 0 w 12192000"/>
              <a:gd name="connsiteY4" fmla="*/ 0 h 773084"/>
              <a:gd name="connsiteX0" fmla="*/ 8313 w 12192000"/>
              <a:gd name="connsiteY0" fmla="*/ 357447 h 773084"/>
              <a:gd name="connsiteX1" fmla="*/ 12192000 w 12192000"/>
              <a:gd name="connsiteY1" fmla="*/ 0 h 773084"/>
              <a:gd name="connsiteX2" fmla="*/ 12192000 w 12192000"/>
              <a:gd name="connsiteY2" fmla="*/ 773084 h 773084"/>
              <a:gd name="connsiteX3" fmla="*/ 0 w 12192000"/>
              <a:gd name="connsiteY3" fmla="*/ 773084 h 773084"/>
              <a:gd name="connsiteX4" fmla="*/ 8313 w 12192000"/>
              <a:gd name="connsiteY4" fmla="*/ 357447 h 773084"/>
              <a:gd name="connsiteX0" fmla="*/ 8313 w 12192000"/>
              <a:gd name="connsiteY0" fmla="*/ 823977 h 1239614"/>
              <a:gd name="connsiteX1" fmla="*/ 12192000 w 12192000"/>
              <a:gd name="connsiteY1" fmla="*/ 0 h 1239614"/>
              <a:gd name="connsiteX2" fmla="*/ 12192000 w 12192000"/>
              <a:gd name="connsiteY2" fmla="*/ 1239614 h 1239614"/>
              <a:gd name="connsiteX3" fmla="*/ 0 w 12192000"/>
              <a:gd name="connsiteY3" fmla="*/ 1239614 h 1239614"/>
              <a:gd name="connsiteX4" fmla="*/ 8313 w 12192000"/>
              <a:gd name="connsiteY4" fmla="*/ 823977 h 1239614"/>
              <a:gd name="connsiteX0" fmla="*/ 0 w 12193018"/>
              <a:gd name="connsiteY0" fmla="*/ 609373 h 1239614"/>
              <a:gd name="connsiteX1" fmla="*/ 12193018 w 12193018"/>
              <a:gd name="connsiteY1" fmla="*/ 0 h 1239614"/>
              <a:gd name="connsiteX2" fmla="*/ 12193018 w 12193018"/>
              <a:gd name="connsiteY2" fmla="*/ 1239614 h 1239614"/>
              <a:gd name="connsiteX3" fmla="*/ 1018 w 12193018"/>
              <a:gd name="connsiteY3" fmla="*/ 1239614 h 1239614"/>
              <a:gd name="connsiteX4" fmla="*/ 0 w 12193018"/>
              <a:gd name="connsiteY4" fmla="*/ 609373 h 1239614"/>
              <a:gd name="connsiteX0" fmla="*/ 0 w 12202348"/>
              <a:gd name="connsiteY0" fmla="*/ 394769 h 1239614"/>
              <a:gd name="connsiteX1" fmla="*/ 12202348 w 12202348"/>
              <a:gd name="connsiteY1" fmla="*/ 0 h 1239614"/>
              <a:gd name="connsiteX2" fmla="*/ 12202348 w 12202348"/>
              <a:gd name="connsiteY2" fmla="*/ 1239614 h 1239614"/>
              <a:gd name="connsiteX3" fmla="*/ 10348 w 12202348"/>
              <a:gd name="connsiteY3" fmla="*/ 1239614 h 1239614"/>
              <a:gd name="connsiteX4" fmla="*/ 0 w 12202348"/>
              <a:gd name="connsiteY4" fmla="*/ 394769 h 1239614"/>
              <a:gd name="connsiteX0" fmla="*/ 8323 w 12192010"/>
              <a:gd name="connsiteY0" fmla="*/ 320124 h 1239614"/>
              <a:gd name="connsiteX1" fmla="*/ 12192010 w 12192010"/>
              <a:gd name="connsiteY1" fmla="*/ 0 h 1239614"/>
              <a:gd name="connsiteX2" fmla="*/ 12192010 w 12192010"/>
              <a:gd name="connsiteY2" fmla="*/ 1239614 h 1239614"/>
              <a:gd name="connsiteX3" fmla="*/ 10 w 12192010"/>
              <a:gd name="connsiteY3" fmla="*/ 1239614 h 1239614"/>
              <a:gd name="connsiteX4" fmla="*/ 8323 w 12192010"/>
              <a:gd name="connsiteY4" fmla="*/ 320124 h 1239614"/>
              <a:gd name="connsiteX0" fmla="*/ 8323 w 12192010"/>
              <a:gd name="connsiteY0" fmla="*/ 426450 h 1345940"/>
              <a:gd name="connsiteX1" fmla="*/ 12181378 w 12192010"/>
              <a:gd name="connsiteY1" fmla="*/ 0 h 1345940"/>
              <a:gd name="connsiteX2" fmla="*/ 12192010 w 12192010"/>
              <a:gd name="connsiteY2" fmla="*/ 1345940 h 1345940"/>
              <a:gd name="connsiteX3" fmla="*/ 10 w 12192010"/>
              <a:gd name="connsiteY3" fmla="*/ 1345940 h 1345940"/>
              <a:gd name="connsiteX4" fmla="*/ 8323 w 12192010"/>
              <a:gd name="connsiteY4" fmla="*/ 426450 h 1345940"/>
              <a:gd name="connsiteX0" fmla="*/ 8323 w 12203835"/>
              <a:gd name="connsiteY0" fmla="*/ 426450 h 1345940"/>
              <a:gd name="connsiteX1" fmla="*/ 12203835 w 12203835"/>
              <a:gd name="connsiteY1" fmla="*/ 0 h 1345940"/>
              <a:gd name="connsiteX2" fmla="*/ 12192010 w 12203835"/>
              <a:gd name="connsiteY2" fmla="*/ 1345940 h 1345940"/>
              <a:gd name="connsiteX3" fmla="*/ 10 w 12203835"/>
              <a:gd name="connsiteY3" fmla="*/ 1345940 h 1345940"/>
              <a:gd name="connsiteX4" fmla="*/ 8323 w 12203835"/>
              <a:gd name="connsiteY4" fmla="*/ 426450 h 1345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835" h="1345940">
                <a:moveTo>
                  <a:pt x="8323" y="426450"/>
                </a:moveTo>
                <a:lnTo>
                  <a:pt x="12203835" y="0"/>
                </a:lnTo>
                <a:lnTo>
                  <a:pt x="12192010" y="1345940"/>
                </a:lnTo>
                <a:lnTo>
                  <a:pt x="10" y="1345940"/>
                </a:lnTo>
                <a:cubicBezTo>
                  <a:pt x="-329" y="1135860"/>
                  <a:pt x="8662" y="636530"/>
                  <a:pt x="8323" y="426450"/>
                </a:cubicBezTo>
                <a:close/>
              </a:path>
            </a:pathLst>
          </a:custGeom>
          <a:gradFill flip="none" rotWithShape="1">
            <a:gsLst>
              <a:gs pos="0">
                <a:srgbClr val="268721"/>
              </a:gs>
              <a:gs pos="36000">
                <a:schemeClr val="accent6">
                  <a:lumMod val="97000"/>
                  <a:lumOff val="3000"/>
                </a:schemeClr>
              </a:gs>
              <a:gs pos="100000">
                <a:srgbClr val="92D050"/>
              </a:gs>
            </a:gsLst>
            <a:lin ang="7500000" scaled="0"/>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5" name="Right Triangle 14"/>
          <p:cNvSpPr/>
          <p:nvPr userDrawn="1"/>
        </p:nvSpPr>
        <p:spPr>
          <a:xfrm rot="10800000">
            <a:off x="4939200" y="0"/>
            <a:ext cx="4210900" cy="1250360"/>
          </a:xfrm>
          <a:custGeom>
            <a:avLst/>
            <a:gdLst>
              <a:gd name="connsiteX0" fmla="*/ 0 w 5614533"/>
              <a:gd name="connsiteY0" fmla="*/ 0 h 1250360"/>
              <a:gd name="connsiteX1" fmla="*/ 5614533 w 5614533"/>
              <a:gd name="connsiteY1" fmla="*/ 0 h 1250360"/>
              <a:gd name="connsiteX2" fmla="*/ 5614533 w 5614533"/>
              <a:gd name="connsiteY2" fmla="*/ 1250360 h 1250360"/>
              <a:gd name="connsiteX3" fmla="*/ 0 w 5614533"/>
              <a:gd name="connsiteY3" fmla="*/ 1250360 h 1250360"/>
              <a:gd name="connsiteX4" fmla="*/ 0 w 5614533"/>
              <a:gd name="connsiteY4" fmla="*/ 0 h 1250360"/>
              <a:gd name="connsiteX0" fmla="*/ 0 w 5614533"/>
              <a:gd name="connsiteY0" fmla="*/ 0 h 1250360"/>
              <a:gd name="connsiteX1" fmla="*/ 5614533 w 5614533"/>
              <a:gd name="connsiteY1" fmla="*/ 1250360 h 1250360"/>
              <a:gd name="connsiteX2" fmla="*/ 0 w 5614533"/>
              <a:gd name="connsiteY2" fmla="*/ 1250360 h 1250360"/>
              <a:gd name="connsiteX3" fmla="*/ 0 w 5614533"/>
              <a:gd name="connsiteY3" fmla="*/ 0 h 1250360"/>
            </a:gdLst>
            <a:ahLst/>
            <a:cxnLst>
              <a:cxn ang="0">
                <a:pos x="connsiteX0" y="connsiteY0"/>
              </a:cxn>
              <a:cxn ang="0">
                <a:pos x="connsiteX1" y="connsiteY1"/>
              </a:cxn>
              <a:cxn ang="0">
                <a:pos x="connsiteX2" y="connsiteY2"/>
              </a:cxn>
              <a:cxn ang="0">
                <a:pos x="connsiteX3" y="connsiteY3"/>
              </a:cxn>
            </a:cxnLst>
            <a:rect l="l" t="t" r="r" b="b"/>
            <a:pathLst>
              <a:path w="5614533" h="1250360">
                <a:moveTo>
                  <a:pt x="0" y="0"/>
                </a:moveTo>
                <a:lnTo>
                  <a:pt x="5614533" y="1250360"/>
                </a:lnTo>
                <a:lnTo>
                  <a:pt x="0" y="1250360"/>
                </a:lnTo>
                <a:lnTo>
                  <a:pt x="0" y="0"/>
                </a:lnTo>
                <a:close/>
              </a:path>
            </a:pathLst>
          </a:custGeom>
          <a:solidFill>
            <a:srgbClr val="43973D">
              <a:alpha val="31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aseline="-25000"/>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8150" y="143066"/>
            <a:ext cx="1428961" cy="898322"/>
          </a:xfrm>
          <a:prstGeom prst="rect">
            <a:avLst/>
          </a:prstGeom>
        </p:spPr>
      </p:pic>
      <p:sp>
        <p:nvSpPr>
          <p:cNvPr id="2" name="Title Placeholder 1"/>
          <p:cNvSpPr>
            <a:spLocks noGrp="1"/>
          </p:cNvSpPr>
          <p:nvPr>
            <p:ph type="title"/>
          </p:nvPr>
        </p:nvSpPr>
        <p:spPr>
          <a:xfrm>
            <a:off x="1718727" y="323898"/>
            <a:ext cx="7236587" cy="57003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00556452"/>
      </p:ext>
    </p:extLst>
  </p:cSld>
  <p:clrMap bg1="lt1" tx1="dk1" bg2="lt2" tx2="dk2" accent1="accent1" accent2="accent2" accent3="accent3" accent4="accent4" accent5="accent5" accent6="accent6" hlink="hlink" folHlink="folHlink"/>
  <p:sldLayoutIdLst>
    <p:sldLayoutId id="2147483739" r:id="rId1"/>
    <p:sldLayoutId id="2147483734" r:id="rId2"/>
    <p:sldLayoutId id="2147483735" r:id="rId3"/>
  </p:sldLayoutIdLst>
  <p:txStyles>
    <p:titleStyle>
      <a:lvl1pPr algn="r" defTabSz="914377" rtl="0" eaLnBrk="1" latinLnBrk="0" hangingPunct="1">
        <a:lnSpc>
          <a:spcPct val="90000"/>
        </a:lnSpc>
        <a:spcBef>
          <a:spcPct val="0"/>
        </a:spcBef>
        <a:buNone/>
        <a:defRPr sz="2800" b="1" kern="1200">
          <a:solidFill>
            <a:schemeClr val="bg1"/>
          </a:solidFill>
          <a:latin typeface="HelveticaNeue LT 55 Roman" panose="020B0604020202020204" pitchFamily="34"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b="1" kern="1200">
          <a:solidFill>
            <a:schemeClr val="tx1"/>
          </a:solidFill>
          <a:latin typeface="HelveticaNeue LT 55 Roman" panose="020B0604020202020204"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b="1" kern="1200">
          <a:solidFill>
            <a:schemeClr val="tx1"/>
          </a:solidFill>
          <a:latin typeface="HelveticaNeue LT 55 Roman" panose="020B0604020202020204"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b="0" kern="1200">
          <a:solidFill>
            <a:schemeClr val="tx1"/>
          </a:solidFill>
          <a:latin typeface="HelveticaNeue LT 55 Roman" panose="020B0604020202020204"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HelveticaNeue LT 55 Roman" panose="020B0604020202020204"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HelveticaNeue LT 55 Roman"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Rectangle 4"/>
          <p:cNvSpPr/>
          <p:nvPr userDrawn="1"/>
        </p:nvSpPr>
        <p:spPr>
          <a:xfrm rot="10800000">
            <a:off x="-6824" y="0"/>
            <a:ext cx="9150100" cy="1345940"/>
          </a:xfrm>
          <a:custGeom>
            <a:avLst/>
            <a:gdLst>
              <a:gd name="connsiteX0" fmla="*/ 0 w 12192000"/>
              <a:gd name="connsiteY0" fmla="*/ 0 h 773084"/>
              <a:gd name="connsiteX1" fmla="*/ 12192000 w 12192000"/>
              <a:gd name="connsiteY1" fmla="*/ 0 h 773084"/>
              <a:gd name="connsiteX2" fmla="*/ 12192000 w 12192000"/>
              <a:gd name="connsiteY2" fmla="*/ 773084 h 773084"/>
              <a:gd name="connsiteX3" fmla="*/ 0 w 12192000"/>
              <a:gd name="connsiteY3" fmla="*/ 773084 h 773084"/>
              <a:gd name="connsiteX4" fmla="*/ 0 w 12192000"/>
              <a:gd name="connsiteY4" fmla="*/ 0 h 773084"/>
              <a:gd name="connsiteX0" fmla="*/ 8313 w 12192000"/>
              <a:gd name="connsiteY0" fmla="*/ 357447 h 773084"/>
              <a:gd name="connsiteX1" fmla="*/ 12192000 w 12192000"/>
              <a:gd name="connsiteY1" fmla="*/ 0 h 773084"/>
              <a:gd name="connsiteX2" fmla="*/ 12192000 w 12192000"/>
              <a:gd name="connsiteY2" fmla="*/ 773084 h 773084"/>
              <a:gd name="connsiteX3" fmla="*/ 0 w 12192000"/>
              <a:gd name="connsiteY3" fmla="*/ 773084 h 773084"/>
              <a:gd name="connsiteX4" fmla="*/ 8313 w 12192000"/>
              <a:gd name="connsiteY4" fmla="*/ 357447 h 773084"/>
              <a:gd name="connsiteX0" fmla="*/ 8313 w 12192000"/>
              <a:gd name="connsiteY0" fmla="*/ 823977 h 1239614"/>
              <a:gd name="connsiteX1" fmla="*/ 12192000 w 12192000"/>
              <a:gd name="connsiteY1" fmla="*/ 0 h 1239614"/>
              <a:gd name="connsiteX2" fmla="*/ 12192000 w 12192000"/>
              <a:gd name="connsiteY2" fmla="*/ 1239614 h 1239614"/>
              <a:gd name="connsiteX3" fmla="*/ 0 w 12192000"/>
              <a:gd name="connsiteY3" fmla="*/ 1239614 h 1239614"/>
              <a:gd name="connsiteX4" fmla="*/ 8313 w 12192000"/>
              <a:gd name="connsiteY4" fmla="*/ 823977 h 1239614"/>
              <a:gd name="connsiteX0" fmla="*/ 0 w 12193018"/>
              <a:gd name="connsiteY0" fmla="*/ 609373 h 1239614"/>
              <a:gd name="connsiteX1" fmla="*/ 12193018 w 12193018"/>
              <a:gd name="connsiteY1" fmla="*/ 0 h 1239614"/>
              <a:gd name="connsiteX2" fmla="*/ 12193018 w 12193018"/>
              <a:gd name="connsiteY2" fmla="*/ 1239614 h 1239614"/>
              <a:gd name="connsiteX3" fmla="*/ 1018 w 12193018"/>
              <a:gd name="connsiteY3" fmla="*/ 1239614 h 1239614"/>
              <a:gd name="connsiteX4" fmla="*/ 0 w 12193018"/>
              <a:gd name="connsiteY4" fmla="*/ 609373 h 1239614"/>
              <a:gd name="connsiteX0" fmla="*/ 0 w 12202348"/>
              <a:gd name="connsiteY0" fmla="*/ 394769 h 1239614"/>
              <a:gd name="connsiteX1" fmla="*/ 12202348 w 12202348"/>
              <a:gd name="connsiteY1" fmla="*/ 0 h 1239614"/>
              <a:gd name="connsiteX2" fmla="*/ 12202348 w 12202348"/>
              <a:gd name="connsiteY2" fmla="*/ 1239614 h 1239614"/>
              <a:gd name="connsiteX3" fmla="*/ 10348 w 12202348"/>
              <a:gd name="connsiteY3" fmla="*/ 1239614 h 1239614"/>
              <a:gd name="connsiteX4" fmla="*/ 0 w 12202348"/>
              <a:gd name="connsiteY4" fmla="*/ 394769 h 1239614"/>
              <a:gd name="connsiteX0" fmla="*/ 8323 w 12192010"/>
              <a:gd name="connsiteY0" fmla="*/ 320124 h 1239614"/>
              <a:gd name="connsiteX1" fmla="*/ 12192010 w 12192010"/>
              <a:gd name="connsiteY1" fmla="*/ 0 h 1239614"/>
              <a:gd name="connsiteX2" fmla="*/ 12192010 w 12192010"/>
              <a:gd name="connsiteY2" fmla="*/ 1239614 h 1239614"/>
              <a:gd name="connsiteX3" fmla="*/ 10 w 12192010"/>
              <a:gd name="connsiteY3" fmla="*/ 1239614 h 1239614"/>
              <a:gd name="connsiteX4" fmla="*/ 8323 w 12192010"/>
              <a:gd name="connsiteY4" fmla="*/ 320124 h 1239614"/>
              <a:gd name="connsiteX0" fmla="*/ 8323 w 12192010"/>
              <a:gd name="connsiteY0" fmla="*/ 426450 h 1345940"/>
              <a:gd name="connsiteX1" fmla="*/ 12181378 w 12192010"/>
              <a:gd name="connsiteY1" fmla="*/ 0 h 1345940"/>
              <a:gd name="connsiteX2" fmla="*/ 12192010 w 12192010"/>
              <a:gd name="connsiteY2" fmla="*/ 1345940 h 1345940"/>
              <a:gd name="connsiteX3" fmla="*/ 10 w 12192010"/>
              <a:gd name="connsiteY3" fmla="*/ 1345940 h 1345940"/>
              <a:gd name="connsiteX4" fmla="*/ 8323 w 12192010"/>
              <a:gd name="connsiteY4" fmla="*/ 426450 h 1345940"/>
              <a:gd name="connsiteX0" fmla="*/ 8323 w 12203835"/>
              <a:gd name="connsiteY0" fmla="*/ 426450 h 1345940"/>
              <a:gd name="connsiteX1" fmla="*/ 12203835 w 12203835"/>
              <a:gd name="connsiteY1" fmla="*/ 0 h 1345940"/>
              <a:gd name="connsiteX2" fmla="*/ 12192010 w 12203835"/>
              <a:gd name="connsiteY2" fmla="*/ 1345940 h 1345940"/>
              <a:gd name="connsiteX3" fmla="*/ 10 w 12203835"/>
              <a:gd name="connsiteY3" fmla="*/ 1345940 h 1345940"/>
              <a:gd name="connsiteX4" fmla="*/ 8323 w 12203835"/>
              <a:gd name="connsiteY4" fmla="*/ 426450 h 1345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835" h="1345940">
                <a:moveTo>
                  <a:pt x="8323" y="426450"/>
                </a:moveTo>
                <a:lnTo>
                  <a:pt x="12203835" y="0"/>
                </a:lnTo>
                <a:lnTo>
                  <a:pt x="12192010" y="1345940"/>
                </a:lnTo>
                <a:lnTo>
                  <a:pt x="10" y="1345940"/>
                </a:lnTo>
                <a:cubicBezTo>
                  <a:pt x="-329" y="1135860"/>
                  <a:pt x="8662" y="636530"/>
                  <a:pt x="8323" y="426450"/>
                </a:cubicBezTo>
                <a:close/>
              </a:path>
            </a:pathLst>
          </a:custGeom>
          <a:gradFill flip="none" rotWithShape="1">
            <a:gsLst>
              <a:gs pos="0">
                <a:srgbClr val="268721"/>
              </a:gs>
              <a:gs pos="36000">
                <a:schemeClr val="accent6">
                  <a:lumMod val="97000"/>
                  <a:lumOff val="3000"/>
                </a:schemeClr>
              </a:gs>
              <a:gs pos="100000">
                <a:srgbClr val="92D050"/>
              </a:gs>
            </a:gsLst>
            <a:lin ang="7500000" scaled="0"/>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5" name="Right Triangle 14"/>
          <p:cNvSpPr/>
          <p:nvPr userDrawn="1"/>
        </p:nvSpPr>
        <p:spPr>
          <a:xfrm rot="10800000">
            <a:off x="4939200" y="0"/>
            <a:ext cx="4210900" cy="1250360"/>
          </a:xfrm>
          <a:custGeom>
            <a:avLst/>
            <a:gdLst>
              <a:gd name="connsiteX0" fmla="*/ 0 w 5614533"/>
              <a:gd name="connsiteY0" fmla="*/ 0 h 1250360"/>
              <a:gd name="connsiteX1" fmla="*/ 5614533 w 5614533"/>
              <a:gd name="connsiteY1" fmla="*/ 0 h 1250360"/>
              <a:gd name="connsiteX2" fmla="*/ 5614533 w 5614533"/>
              <a:gd name="connsiteY2" fmla="*/ 1250360 h 1250360"/>
              <a:gd name="connsiteX3" fmla="*/ 0 w 5614533"/>
              <a:gd name="connsiteY3" fmla="*/ 1250360 h 1250360"/>
              <a:gd name="connsiteX4" fmla="*/ 0 w 5614533"/>
              <a:gd name="connsiteY4" fmla="*/ 0 h 1250360"/>
              <a:gd name="connsiteX0" fmla="*/ 0 w 5614533"/>
              <a:gd name="connsiteY0" fmla="*/ 0 h 1250360"/>
              <a:gd name="connsiteX1" fmla="*/ 5614533 w 5614533"/>
              <a:gd name="connsiteY1" fmla="*/ 1250360 h 1250360"/>
              <a:gd name="connsiteX2" fmla="*/ 0 w 5614533"/>
              <a:gd name="connsiteY2" fmla="*/ 1250360 h 1250360"/>
              <a:gd name="connsiteX3" fmla="*/ 0 w 5614533"/>
              <a:gd name="connsiteY3" fmla="*/ 0 h 1250360"/>
            </a:gdLst>
            <a:ahLst/>
            <a:cxnLst>
              <a:cxn ang="0">
                <a:pos x="connsiteX0" y="connsiteY0"/>
              </a:cxn>
              <a:cxn ang="0">
                <a:pos x="connsiteX1" y="connsiteY1"/>
              </a:cxn>
              <a:cxn ang="0">
                <a:pos x="connsiteX2" y="connsiteY2"/>
              </a:cxn>
              <a:cxn ang="0">
                <a:pos x="connsiteX3" y="connsiteY3"/>
              </a:cxn>
            </a:cxnLst>
            <a:rect l="l" t="t" r="r" b="b"/>
            <a:pathLst>
              <a:path w="5614533" h="1250360">
                <a:moveTo>
                  <a:pt x="0" y="0"/>
                </a:moveTo>
                <a:lnTo>
                  <a:pt x="5614533" y="1250360"/>
                </a:lnTo>
                <a:lnTo>
                  <a:pt x="0" y="1250360"/>
                </a:lnTo>
                <a:lnTo>
                  <a:pt x="0" y="0"/>
                </a:lnTo>
                <a:close/>
              </a:path>
            </a:pathLst>
          </a:custGeom>
          <a:solidFill>
            <a:srgbClr val="43973D">
              <a:alpha val="31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aseline="-25000"/>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8150" y="143066"/>
            <a:ext cx="1428961" cy="898322"/>
          </a:xfrm>
          <a:prstGeom prst="rect">
            <a:avLst/>
          </a:prstGeom>
        </p:spPr>
      </p:pic>
      <p:sp>
        <p:nvSpPr>
          <p:cNvPr id="22" name="Title Placeholder 1"/>
          <p:cNvSpPr>
            <a:spLocks noGrp="1"/>
          </p:cNvSpPr>
          <p:nvPr>
            <p:ph type="title"/>
          </p:nvPr>
        </p:nvSpPr>
        <p:spPr>
          <a:xfrm>
            <a:off x="1718727" y="323898"/>
            <a:ext cx="7236587" cy="57003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97331033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xStyles>
    <p:titleStyle>
      <a:lvl1pPr algn="r" defTabSz="914377" rtl="0" eaLnBrk="1" latinLnBrk="0" hangingPunct="1">
        <a:lnSpc>
          <a:spcPct val="90000"/>
        </a:lnSpc>
        <a:spcBef>
          <a:spcPct val="0"/>
        </a:spcBef>
        <a:buNone/>
        <a:defRPr sz="2800" b="1" kern="1200">
          <a:solidFill>
            <a:schemeClr val="bg1"/>
          </a:solidFill>
          <a:latin typeface="HelveticaNeue LT 55 Roman" panose="020B0604020202020204" pitchFamily="34"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b="1" kern="1200">
          <a:solidFill>
            <a:schemeClr val="tx1"/>
          </a:solidFill>
          <a:latin typeface="HelveticaNeue LT 55 Roman" panose="020B0604020202020204"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b="1" kern="1200">
          <a:solidFill>
            <a:schemeClr val="tx1"/>
          </a:solidFill>
          <a:latin typeface="HelveticaNeue LT 55 Roman" panose="020B0604020202020204"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HelveticaNeue LT 55 Roman" panose="020B0604020202020204"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HelveticaNeue LT 55 Roman" panose="020B0604020202020204"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HelveticaNeue LT 55 Roman"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ubmissions@esc.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4.png"/><Relationship Id="rId18" Type="http://schemas.openxmlformats.org/officeDocument/2006/relationships/oleObject" Target="../embeddings/oleObject8.bin"/><Relationship Id="rId26" Type="http://schemas.openxmlformats.org/officeDocument/2006/relationships/image" Target="../media/image15.png"/><Relationship Id="rId3" Type="http://schemas.openxmlformats.org/officeDocument/2006/relationships/oleObject" Target="../embeddings/oleObject1.bin"/><Relationship Id="rId21" Type="http://schemas.openxmlformats.org/officeDocument/2006/relationships/image" Target="../media/image11.wmf"/><Relationship Id="rId7" Type="http://schemas.openxmlformats.org/officeDocument/2006/relationships/oleObject" Target="../embeddings/oleObject3.bin"/><Relationship Id="rId12" Type="http://schemas.openxmlformats.org/officeDocument/2006/relationships/image" Target="../media/image7.wmf"/><Relationship Id="rId17" Type="http://schemas.openxmlformats.org/officeDocument/2006/relationships/image" Target="../media/image9.wmf"/><Relationship Id="rId25" Type="http://schemas.openxmlformats.org/officeDocument/2006/relationships/image" Target="../media/image13.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24" Type="http://schemas.openxmlformats.org/officeDocument/2006/relationships/oleObject" Target="../embeddings/oleObject11.bin"/><Relationship Id="rId5" Type="http://schemas.openxmlformats.org/officeDocument/2006/relationships/oleObject" Target="../embeddings/oleObject2.bin"/><Relationship Id="rId15" Type="http://schemas.openxmlformats.org/officeDocument/2006/relationships/image" Target="../media/image8.wmf"/><Relationship Id="rId23" Type="http://schemas.openxmlformats.org/officeDocument/2006/relationships/image" Target="../media/image12.wmf"/><Relationship Id="rId10" Type="http://schemas.openxmlformats.org/officeDocument/2006/relationships/image" Target="../media/image6.wmf"/><Relationship Id="rId19" Type="http://schemas.openxmlformats.org/officeDocument/2006/relationships/image" Target="../media/image10.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12943" y="6469078"/>
            <a:ext cx="2631057" cy="369332"/>
          </a:xfrm>
          <a:prstGeom prst="rect">
            <a:avLst/>
          </a:prstGeom>
          <a:noFill/>
        </p:spPr>
        <p:txBody>
          <a:bodyPr wrap="square" rtlCol="0">
            <a:spAutoFit/>
          </a:bodyPr>
          <a:lstStyle/>
          <a:p>
            <a:pPr algn="r"/>
            <a:r>
              <a:rPr lang="en-GB" b="1" dirty="0">
                <a:solidFill>
                  <a:schemeClr val="bg1"/>
                </a:solidFill>
                <a:latin typeface="Arial" panose="020B0604020202020204" pitchFamily="34" charset="0"/>
                <a:cs typeface="Arial" panose="020B0604020202020204" pitchFamily="34" charset="0"/>
              </a:rPr>
              <a:t>By Daniel-Ian Smith</a:t>
            </a:r>
          </a:p>
        </p:txBody>
      </p:sp>
      <p:sp>
        <p:nvSpPr>
          <p:cNvPr id="12" name="Content Placeholder 11"/>
          <p:cNvSpPr>
            <a:spLocks noGrp="1"/>
          </p:cNvSpPr>
          <p:nvPr>
            <p:ph type="body" sz="quarter" idx="10"/>
          </p:nvPr>
        </p:nvSpPr>
        <p:spPr>
          <a:xfrm>
            <a:off x="1248015" y="2004066"/>
            <a:ext cx="6580456" cy="3126332"/>
          </a:xfrm>
        </p:spPr>
        <p:txBody>
          <a:bodyPr>
            <a:normAutofit/>
          </a:bodyPr>
          <a:lstStyle/>
          <a:p>
            <a:r>
              <a:rPr lang="en-GB" sz="2400" dirty="0" smtClean="0">
                <a:solidFill>
                  <a:schemeClr val="tx1">
                    <a:lumMod val="95000"/>
                    <a:lumOff val="5000"/>
                  </a:schemeClr>
                </a:solidFill>
                <a:latin typeface="Calibri  "/>
              </a:rPr>
              <a:t>Level 1 </a:t>
            </a:r>
            <a:r>
              <a:rPr lang="en-GB" sz="2400" dirty="0" smtClean="0">
                <a:solidFill>
                  <a:schemeClr val="tx1">
                    <a:lumMod val="95000"/>
                    <a:lumOff val="5000"/>
                  </a:schemeClr>
                </a:solidFill>
                <a:latin typeface="Calibri  "/>
              </a:rPr>
              <a:t>Business </a:t>
            </a:r>
            <a:r>
              <a:rPr lang="en-GB" sz="2400" dirty="0">
                <a:solidFill>
                  <a:schemeClr val="tx1">
                    <a:lumMod val="95000"/>
                    <a:lumOff val="5000"/>
                  </a:schemeClr>
                </a:solidFill>
                <a:latin typeface="Calibri  "/>
              </a:rPr>
              <a:t>Project:</a:t>
            </a:r>
            <a:endParaRPr lang="en-GB" sz="2400" dirty="0">
              <a:solidFill>
                <a:srgbClr val="268721"/>
              </a:solidFill>
              <a:latin typeface="Calibri  "/>
            </a:endParaRPr>
          </a:p>
          <a:p>
            <a:r>
              <a:rPr lang="en-GB" sz="7200" dirty="0">
                <a:solidFill>
                  <a:srgbClr val="268721"/>
                </a:solidFill>
                <a:latin typeface="Calibri  "/>
              </a:rPr>
              <a:t>Restaurant Designer</a:t>
            </a:r>
          </a:p>
        </p:txBody>
      </p:sp>
    </p:spTree>
    <p:extLst>
      <p:ext uri="{BB962C8B-B14F-4D97-AF65-F5344CB8AC3E}">
        <p14:creationId xmlns:p14="http://schemas.microsoft.com/office/powerpoint/2010/main" val="132756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sz="quarter" idx="10"/>
            <p:extLst>
              <p:ext uri="{D42A27DB-BD31-4B8C-83A1-F6EECF244321}">
                <p14:modId xmlns:p14="http://schemas.microsoft.com/office/powerpoint/2010/main" val="3849346116"/>
              </p:ext>
            </p:extLst>
          </p:nvPr>
        </p:nvGraphicFramePr>
        <p:xfrm>
          <a:off x="1790482" y="1570759"/>
          <a:ext cx="5868670" cy="767715"/>
        </p:xfrm>
        <a:graphic>
          <a:graphicData uri="http://schemas.openxmlformats.org/drawingml/2006/table">
            <a:tbl>
              <a:tblPr firstRow="1" firstCol="1" bandRow="1" bandCol="1"/>
              <a:tblGrid>
                <a:gridCol w="1026795">
                  <a:extLst>
                    <a:ext uri="{9D8B030D-6E8A-4147-A177-3AD203B41FA5}">
                      <a16:colId xmlns:a16="http://schemas.microsoft.com/office/drawing/2014/main" val="2509840125"/>
                    </a:ext>
                  </a:extLst>
                </a:gridCol>
                <a:gridCol w="1475105">
                  <a:extLst>
                    <a:ext uri="{9D8B030D-6E8A-4147-A177-3AD203B41FA5}">
                      <a16:colId xmlns:a16="http://schemas.microsoft.com/office/drawing/2014/main" val="826077715"/>
                    </a:ext>
                  </a:extLst>
                </a:gridCol>
                <a:gridCol w="1716405">
                  <a:extLst>
                    <a:ext uri="{9D8B030D-6E8A-4147-A177-3AD203B41FA5}">
                      <a16:colId xmlns:a16="http://schemas.microsoft.com/office/drawing/2014/main" val="2725091479"/>
                    </a:ext>
                  </a:extLst>
                </a:gridCol>
                <a:gridCol w="1650365">
                  <a:extLst>
                    <a:ext uri="{9D8B030D-6E8A-4147-A177-3AD203B41FA5}">
                      <a16:colId xmlns:a16="http://schemas.microsoft.com/office/drawing/2014/main" val="432399591"/>
                    </a:ext>
                  </a:extLst>
                </a:gridCol>
              </a:tblGrid>
              <a:tr h="194310">
                <a:tc>
                  <a:txBody>
                    <a:bodyPr/>
                    <a:lstStyle/>
                    <a:p>
                      <a:pPr>
                        <a:lnSpc>
                          <a:spcPct val="115000"/>
                        </a:lnSpc>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Course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Level 1 Business Administration</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81288651"/>
                  </a:ext>
                </a:extLst>
              </a:tr>
              <a:tr h="191135">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Project Title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Restaurant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Designing</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42894106"/>
                  </a:ext>
                </a:extLst>
              </a:tr>
              <a:tr h="191135">
                <a:tc>
                  <a:txBody>
                    <a:bodyPr/>
                    <a:lstStyle/>
                    <a:p>
                      <a:pPr>
                        <a:lnSpc>
                          <a:spcPct val="115000"/>
                        </a:lnSpc>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Tutor</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Daniel-Ian Smith</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28853322"/>
                  </a:ext>
                </a:extLst>
              </a:tr>
              <a:tr h="191135">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Issue date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April 2020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Completion date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August 2020</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516610"/>
                  </a:ext>
                </a:extLst>
              </a:tr>
            </a:tbl>
          </a:graphicData>
        </a:graphic>
      </p:graphicFrame>
      <p:sp>
        <p:nvSpPr>
          <p:cNvPr id="3" name="Title 2"/>
          <p:cNvSpPr>
            <a:spLocks noGrp="1"/>
          </p:cNvSpPr>
          <p:nvPr>
            <p:ph type="title"/>
          </p:nvPr>
        </p:nvSpPr>
        <p:spPr/>
        <p:txBody>
          <a:bodyPr/>
          <a:lstStyle/>
          <a:p>
            <a:r>
              <a:rPr lang="en-GB" dirty="0" smtClean="0"/>
              <a:t>Work Activity Brief</a:t>
            </a:r>
            <a:endParaRPr lang="en-GB" dirty="0"/>
          </a:p>
        </p:txBody>
      </p:sp>
      <p:graphicFrame>
        <p:nvGraphicFramePr>
          <p:cNvPr id="18" name="Table 17"/>
          <p:cNvGraphicFramePr>
            <a:graphicFrameLocks noGrp="1"/>
          </p:cNvGraphicFramePr>
          <p:nvPr>
            <p:extLst>
              <p:ext uri="{D42A27DB-BD31-4B8C-83A1-F6EECF244321}">
                <p14:modId xmlns:p14="http://schemas.microsoft.com/office/powerpoint/2010/main" val="3570055022"/>
              </p:ext>
            </p:extLst>
          </p:nvPr>
        </p:nvGraphicFramePr>
        <p:xfrm>
          <a:off x="1790482" y="2513511"/>
          <a:ext cx="5868670" cy="3472688"/>
        </p:xfrm>
        <a:graphic>
          <a:graphicData uri="http://schemas.openxmlformats.org/drawingml/2006/table">
            <a:tbl>
              <a:tblPr firstRow="1" firstCol="1" bandRow="1" bandCol="1"/>
              <a:tblGrid>
                <a:gridCol w="5868670">
                  <a:extLst>
                    <a:ext uri="{9D8B030D-6E8A-4147-A177-3AD203B41FA5}">
                      <a16:colId xmlns:a16="http://schemas.microsoft.com/office/drawing/2014/main" val="2634400549"/>
                    </a:ext>
                  </a:extLst>
                </a:gridCol>
              </a:tblGrid>
              <a:tr h="0">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Project overview</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You have been tasked with designing the layout for a new restaurant that will be opening soon.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The owners have provided you with a list of appliances/furniture they are planning on buying for their restaurant and your job is to design the floor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plan and provide a planning statement.</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Once you have completed your project, please forward this to the following email address along with your full name: </a:t>
                      </a:r>
                      <a:r>
                        <a:rPr lang="en-GB" sz="1100" b="1" u="sng" dirty="0">
                          <a:solidFill>
                            <a:srgbClr val="0000FF"/>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hlinkClick r:id="rId2"/>
                        </a:rPr>
                        <a:t>submissions@esc.ac.uk</a:t>
                      </a:r>
                      <a:r>
                        <a:rPr lang="en-GB" sz="11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We’ll then forward this on to our curriculum teams who will be in touch shortly.</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6942531"/>
                  </a:ext>
                </a:extLst>
              </a:tr>
              <a:tr h="0">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Outcome of the project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This project has been developed to help you to prepare for the programme that you will be joining in September.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It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will hopefully give you some insight </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into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the subject area and develop skills of working independently as you will be required to do as a College student</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15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059885"/>
                  </a:ext>
                </a:extLst>
              </a:tr>
            </a:tbl>
          </a:graphicData>
        </a:graphic>
      </p:graphicFrame>
      <p:sp>
        <p:nvSpPr>
          <p:cNvPr id="19" name="Rectangle 11"/>
          <p:cNvSpPr>
            <a:spLocks noChangeArrowheads="1"/>
          </p:cNvSpPr>
          <p:nvPr/>
        </p:nvSpPr>
        <p:spPr bwMode="auto">
          <a:xfrm>
            <a:off x="1382750" y="40216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3908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Scenario:</a:t>
            </a:r>
          </a:p>
        </p:txBody>
      </p:sp>
      <p:pic>
        <p:nvPicPr>
          <p:cNvPr id="71" name="Picture 70">
            <a:extLst>
              <a:ext uri="{FF2B5EF4-FFF2-40B4-BE49-F238E27FC236}">
                <a16:creationId xmlns:a16="http://schemas.microsoft.com/office/drawing/2014/main" id="{36645627-3252-4685-A5BA-E1F9FF7088D7}"/>
              </a:ext>
            </a:extLst>
          </p:cNvPr>
          <p:cNvPicPr>
            <a:picLocks noChangeAspect="1"/>
          </p:cNvPicPr>
          <p:nvPr/>
        </p:nvPicPr>
        <p:blipFill>
          <a:blip r:embed="rId2"/>
          <a:stretch>
            <a:fillRect/>
          </a:stretch>
        </p:blipFill>
        <p:spPr>
          <a:xfrm>
            <a:off x="5168359" y="2670604"/>
            <a:ext cx="3571802" cy="2518655"/>
          </a:xfrm>
          <a:prstGeom prst="rect">
            <a:avLst/>
          </a:prstGeom>
        </p:spPr>
      </p:pic>
      <p:sp>
        <p:nvSpPr>
          <p:cNvPr id="72" name="Content Placeholder 1">
            <a:extLst>
              <a:ext uri="{FF2B5EF4-FFF2-40B4-BE49-F238E27FC236}">
                <a16:creationId xmlns:a16="http://schemas.microsoft.com/office/drawing/2014/main" id="{8F588ED0-A06B-4214-86D4-AFB249DDF06B}"/>
              </a:ext>
            </a:extLst>
          </p:cNvPr>
          <p:cNvSpPr>
            <a:spLocks noGrp="1"/>
          </p:cNvSpPr>
          <p:nvPr>
            <p:ph sz="quarter" idx="10"/>
          </p:nvPr>
        </p:nvSpPr>
        <p:spPr>
          <a:xfrm>
            <a:off x="297883" y="1719178"/>
            <a:ext cx="4731558" cy="3890804"/>
          </a:xfrm>
        </p:spPr>
        <p:txBody>
          <a:bodyPr anchor="t"/>
          <a:lstStyle/>
          <a:p>
            <a:pPr marL="0" indent="0">
              <a:buNone/>
            </a:pPr>
            <a:r>
              <a:rPr lang="en-GB" sz="1600" b="0" dirty="0">
                <a:latin typeface="Arial" panose="020B0604020202020204" pitchFamily="34" charset="0"/>
                <a:cs typeface="Arial" panose="020B0604020202020204" pitchFamily="34" charset="0"/>
              </a:rPr>
              <a:t>You have been tasked with designing the layout for a new restaurant that will be opening soon. </a:t>
            </a:r>
          </a:p>
          <a:p>
            <a:pPr marL="0" indent="0">
              <a:buNone/>
            </a:pPr>
            <a:r>
              <a:rPr lang="en-GB" sz="1600" b="0" dirty="0">
                <a:latin typeface="Arial" panose="020B0604020202020204" pitchFamily="34" charset="0"/>
                <a:cs typeface="Arial" panose="020B0604020202020204" pitchFamily="34" charset="0"/>
              </a:rPr>
              <a:t>The owners have provided you with a list of appliances/furniture they are planning on buying for their restaurant, use the template on the next slide to create your floor plan by dragging and dropping each icon into your desired location.</a:t>
            </a:r>
          </a:p>
          <a:p>
            <a:pPr marL="0" indent="0">
              <a:buNone/>
            </a:pPr>
            <a:r>
              <a:rPr lang="en-GB" sz="1200" b="0" dirty="0">
                <a:latin typeface="Arial" panose="020B0604020202020204" pitchFamily="34" charset="0"/>
                <a:cs typeface="Arial" panose="020B0604020202020204" pitchFamily="34" charset="0"/>
              </a:rPr>
              <a:t>(It’s optional how many of each appliance/furniture you use out of the maximum amount shown)</a:t>
            </a:r>
            <a:endParaRPr lang="en-GB" sz="1600" b="0" dirty="0">
              <a:latin typeface="Arial" panose="020B0604020202020204" pitchFamily="34" charset="0"/>
              <a:cs typeface="Arial" panose="020B0604020202020204" pitchFamily="34" charset="0"/>
            </a:endParaRPr>
          </a:p>
          <a:p>
            <a:pPr marL="0" indent="0">
              <a:buNone/>
            </a:pPr>
            <a:r>
              <a:rPr lang="en-GB" sz="1600" b="0" dirty="0">
                <a:latin typeface="Arial" panose="020B0604020202020204" pitchFamily="34" charset="0"/>
                <a:cs typeface="Arial" panose="020B0604020202020204" pitchFamily="34" charset="0"/>
              </a:rPr>
              <a:t>Once you have completed the floor plan you need to provide </a:t>
            </a:r>
            <a:r>
              <a:rPr lang="en-GB" sz="1600" b="0" dirty="0" smtClean="0">
                <a:latin typeface="Arial" panose="020B0604020202020204" pitchFamily="34" charset="0"/>
                <a:cs typeface="Arial" panose="020B0604020202020204" pitchFamily="34" charset="0"/>
              </a:rPr>
              <a:t>a </a:t>
            </a:r>
            <a:r>
              <a:rPr lang="en-GB" sz="1600" dirty="0" smtClean="0">
                <a:latin typeface="Arial" panose="020B0604020202020204" pitchFamily="34" charset="0"/>
                <a:cs typeface="Arial" panose="020B0604020202020204" pitchFamily="34" charset="0"/>
              </a:rPr>
              <a:t>Planning </a:t>
            </a:r>
            <a:r>
              <a:rPr lang="en-GB" sz="1600" dirty="0">
                <a:latin typeface="Arial" panose="020B0604020202020204" pitchFamily="34" charset="0"/>
                <a:cs typeface="Arial" panose="020B0604020202020204" pitchFamily="34" charset="0"/>
              </a:rPr>
              <a:t>Statement</a:t>
            </a:r>
            <a:r>
              <a:rPr lang="en-GB" sz="1600" b="0" dirty="0">
                <a:latin typeface="Arial" panose="020B0604020202020204" pitchFamily="34" charset="0"/>
                <a:cs typeface="Arial" panose="020B0604020202020204" pitchFamily="34" charset="0"/>
              </a:rPr>
              <a:t> giving reasons for your proposed layout and why it would benefit the restaurant.</a:t>
            </a:r>
          </a:p>
          <a:p>
            <a:pPr marL="0" indent="0">
              <a:buNone/>
            </a:pPr>
            <a:r>
              <a:rPr lang="en-GB" sz="1600" b="0" dirty="0" smtClean="0">
                <a:latin typeface="Arial" panose="020B0604020202020204" pitchFamily="34" charset="0"/>
                <a:cs typeface="Arial" panose="020B0604020202020204" pitchFamily="34" charset="0"/>
              </a:rPr>
              <a:t>Use </a:t>
            </a:r>
            <a:r>
              <a:rPr lang="en-GB" sz="1600" b="0" dirty="0">
                <a:latin typeface="Arial" panose="020B0604020202020204" pitchFamily="34" charset="0"/>
                <a:cs typeface="Arial" panose="020B0604020202020204" pitchFamily="34" charset="0"/>
              </a:rPr>
              <a:t>the copy-paste feature (ctrl-c | ctrl-v) to duplicate the required number needed for your layout.</a:t>
            </a:r>
          </a:p>
          <a:p>
            <a:pPr marL="0" indent="0">
              <a:buNone/>
            </a:pPr>
            <a:endParaRPr lang="en-GB" sz="1800" b="0" dirty="0">
              <a:solidFill>
                <a:srgbClr val="268721"/>
              </a:solidFill>
            </a:endParaRPr>
          </a:p>
        </p:txBody>
      </p:sp>
      <p:sp>
        <p:nvSpPr>
          <p:cNvPr id="73" name="Content Placeholder 1">
            <a:extLst>
              <a:ext uri="{FF2B5EF4-FFF2-40B4-BE49-F238E27FC236}">
                <a16:creationId xmlns:a16="http://schemas.microsoft.com/office/drawing/2014/main" id="{485F6AC7-8488-4F96-8EF4-2136D1FF4521}"/>
              </a:ext>
            </a:extLst>
          </p:cNvPr>
          <p:cNvSpPr txBox="1">
            <a:spLocks/>
          </p:cNvSpPr>
          <p:nvPr/>
        </p:nvSpPr>
        <p:spPr>
          <a:xfrm>
            <a:off x="5417567" y="2186566"/>
            <a:ext cx="1599446" cy="376407"/>
          </a:xfrm>
          <a:prstGeom prst="rect">
            <a:avLst/>
          </a:prstGeom>
        </p:spPr>
        <p:txBody>
          <a:bodyPr vert="horz" lIns="91440" tIns="45720" rIns="91440" bIns="45720" rtlCol="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b="1" kern="1200">
                <a:solidFill>
                  <a:schemeClr val="tx1"/>
                </a:solidFill>
                <a:latin typeface="HelveticaNeue LT 55 Roman" panose="020B0604020202020204"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b="1" kern="1200">
                <a:solidFill>
                  <a:schemeClr val="tx1"/>
                </a:solidFill>
                <a:latin typeface="HelveticaNeue LT 55 Roman" panose="020B0604020202020204"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b="0" kern="1200">
                <a:solidFill>
                  <a:schemeClr val="tx1"/>
                </a:solidFill>
                <a:latin typeface="HelveticaNeue LT 55 Roman" panose="020B0604020202020204"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HelveticaNeue LT 55 Roman" panose="020B0604020202020204"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HelveticaNeue LT 55 Roman"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0" dirty="0">
                <a:solidFill>
                  <a:srgbClr val="268721"/>
                </a:solidFill>
              </a:rPr>
              <a:t>Example:</a:t>
            </a:r>
          </a:p>
        </p:txBody>
      </p:sp>
    </p:spTree>
    <p:extLst>
      <p:ext uri="{BB962C8B-B14F-4D97-AF65-F5344CB8AC3E}">
        <p14:creationId xmlns:p14="http://schemas.microsoft.com/office/powerpoint/2010/main" val="368635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5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fade">
                                      <p:cBhvr>
                                        <p:cTn id="12" dur="500"/>
                                        <p:tgtEl>
                                          <p:spTgt spid="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xEl>
                                              <p:pRg st="2" end="2"/>
                                            </p:txEl>
                                          </p:spTgt>
                                        </p:tgtEl>
                                        <p:attrNameLst>
                                          <p:attrName>style.visibility</p:attrName>
                                        </p:attrNameLst>
                                      </p:cBhvr>
                                      <p:to>
                                        <p:strVal val="visible"/>
                                      </p:to>
                                    </p:set>
                                    <p:animEffect transition="in" filter="fade">
                                      <p:cBhvr>
                                        <p:cTn id="17" dur="500"/>
                                        <p:tgtEl>
                                          <p:spTgt spid="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2">
                                            <p:txEl>
                                              <p:pRg st="3" end="3"/>
                                            </p:txEl>
                                          </p:spTgt>
                                        </p:tgtEl>
                                        <p:attrNameLst>
                                          <p:attrName>style.visibility</p:attrName>
                                        </p:attrNameLst>
                                      </p:cBhvr>
                                      <p:to>
                                        <p:strVal val="visible"/>
                                      </p:to>
                                    </p:set>
                                    <p:animEffect transition="in" filter="fade">
                                      <p:cBhvr>
                                        <p:cTn id="22" dur="500"/>
                                        <p:tgtEl>
                                          <p:spTgt spid="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2">
                                            <p:txEl>
                                              <p:pRg st="4" end="4"/>
                                            </p:txEl>
                                          </p:spTgt>
                                        </p:tgtEl>
                                        <p:attrNameLst>
                                          <p:attrName>style.visibility</p:attrName>
                                        </p:attrNameLst>
                                      </p:cBhvr>
                                      <p:to>
                                        <p:strVal val="visible"/>
                                      </p:to>
                                    </p:set>
                                    <p:animEffect transition="in" filter="fade">
                                      <p:cBhvr>
                                        <p:cTn id="27" dur="500"/>
                                        <p:tgtEl>
                                          <p:spTgt spid="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xEl>
                                              <p:pRg st="0" end="0"/>
                                            </p:txEl>
                                          </p:spTgt>
                                        </p:tgtEl>
                                        <p:attrNameLst>
                                          <p:attrName>style.visibility</p:attrName>
                                        </p:attrNameLst>
                                      </p:cBhvr>
                                      <p:to>
                                        <p:strVal val="visible"/>
                                      </p:to>
                                    </p:set>
                                    <p:animEffect transition="in" filter="fade">
                                      <p:cBhvr>
                                        <p:cTn id="32" dur="500"/>
                                        <p:tgtEl>
                                          <p:spTgt spid="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Floor Plan:</a:t>
            </a:r>
          </a:p>
        </p:txBody>
      </p:sp>
      <p:sp>
        <p:nvSpPr>
          <p:cNvPr id="7" name="Rectangle: Rounded Corners 6">
            <a:extLst>
              <a:ext uri="{FF2B5EF4-FFF2-40B4-BE49-F238E27FC236}">
                <a16:creationId xmlns:a16="http://schemas.microsoft.com/office/drawing/2014/main" id="{C8EA6353-1837-4317-93F7-86AE2C4371A1}"/>
              </a:ext>
            </a:extLst>
          </p:cNvPr>
          <p:cNvSpPr/>
          <p:nvPr/>
        </p:nvSpPr>
        <p:spPr>
          <a:xfrm>
            <a:off x="72084" y="1472859"/>
            <a:ext cx="8157516" cy="4236472"/>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graphicFrame>
        <p:nvGraphicFramePr>
          <p:cNvPr id="11" name="Object 10">
            <a:extLst>
              <a:ext uri="{FF2B5EF4-FFF2-40B4-BE49-F238E27FC236}">
                <a16:creationId xmlns:a16="http://schemas.microsoft.com/office/drawing/2014/main" id="{0E31975B-6461-4D8C-9E1B-C65FD26E62C2}"/>
              </a:ext>
            </a:extLst>
          </p:cNvPr>
          <p:cNvGraphicFramePr>
            <a:graphicFrameLocks noChangeAspect="1"/>
          </p:cNvGraphicFramePr>
          <p:nvPr>
            <p:extLst>
              <p:ext uri="{D42A27DB-BD31-4B8C-83A1-F6EECF244321}">
                <p14:modId xmlns:p14="http://schemas.microsoft.com/office/powerpoint/2010/main" val="2856659649"/>
              </p:ext>
            </p:extLst>
          </p:nvPr>
        </p:nvGraphicFramePr>
        <p:xfrm>
          <a:off x="2798525" y="6145677"/>
          <a:ext cx="837986" cy="447889"/>
        </p:xfrm>
        <a:graphic>
          <a:graphicData uri="http://schemas.openxmlformats.org/presentationml/2006/ole">
            <mc:AlternateContent xmlns:mc="http://schemas.openxmlformats.org/markup-compatibility/2006">
              <mc:Choice xmlns:v="urn:schemas-microsoft-com:vml" Requires="v">
                <p:oleObj spid="_x0000_s3261" r:id="rId3" imgW="1472760" imgH="786960" progId="">
                  <p:embed/>
                </p:oleObj>
              </mc:Choice>
              <mc:Fallback>
                <p:oleObj r:id="rId3" imgW="1472760" imgH="786960" progId="">
                  <p:embed/>
                  <p:pic>
                    <p:nvPicPr>
                      <p:cNvPr id="11" name="Object 10">
                        <a:extLst>
                          <a:ext uri="{FF2B5EF4-FFF2-40B4-BE49-F238E27FC236}">
                            <a16:creationId xmlns:a16="http://schemas.microsoft.com/office/drawing/2014/main" id="{0E31975B-6461-4D8C-9E1B-C65FD26E62C2}"/>
                          </a:ext>
                        </a:extLst>
                      </p:cNvPr>
                      <p:cNvPicPr/>
                      <p:nvPr/>
                    </p:nvPicPr>
                    <p:blipFill>
                      <a:blip r:embed="rId4"/>
                      <a:stretch>
                        <a:fillRect/>
                      </a:stretch>
                    </p:blipFill>
                    <p:spPr>
                      <a:xfrm>
                        <a:off x="2798525" y="6145677"/>
                        <a:ext cx="837986" cy="447889"/>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E671333A-E811-4FB7-8254-2BF7173EE7D3}"/>
              </a:ext>
            </a:extLst>
          </p:cNvPr>
          <p:cNvGraphicFramePr>
            <a:graphicFrameLocks noChangeAspect="1"/>
          </p:cNvGraphicFramePr>
          <p:nvPr>
            <p:extLst>
              <p:ext uri="{D42A27DB-BD31-4B8C-83A1-F6EECF244321}">
                <p14:modId xmlns:p14="http://schemas.microsoft.com/office/powerpoint/2010/main" val="681042493"/>
              </p:ext>
            </p:extLst>
          </p:nvPr>
        </p:nvGraphicFramePr>
        <p:xfrm>
          <a:off x="4166773" y="6059142"/>
          <a:ext cx="318844" cy="601100"/>
        </p:xfrm>
        <a:graphic>
          <a:graphicData uri="http://schemas.openxmlformats.org/presentationml/2006/ole">
            <mc:AlternateContent xmlns:mc="http://schemas.openxmlformats.org/markup-compatibility/2006">
              <mc:Choice xmlns:v="urn:schemas-microsoft-com:vml" Requires="v">
                <p:oleObj spid="_x0000_s3262" r:id="rId5" imgW="774360" imgH="1460160" progId="">
                  <p:embed/>
                </p:oleObj>
              </mc:Choice>
              <mc:Fallback>
                <p:oleObj r:id="rId5" imgW="774360" imgH="1460160" progId="">
                  <p:embed/>
                  <p:pic>
                    <p:nvPicPr>
                      <p:cNvPr id="12" name="Object 11">
                        <a:extLst>
                          <a:ext uri="{FF2B5EF4-FFF2-40B4-BE49-F238E27FC236}">
                            <a16:creationId xmlns:a16="http://schemas.microsoft.com/office/drawing/2014/main" id="{E671333A-E811-4FB7-8254-2BF7173EE7D3}"/>
                          </a:ext>
                        </a:extLst>
                      </p:cNvPr>
                      <p:cNvPicPr/>
                      <p:nvPr/>
                    </p:nvPicPr>
                    <p:blipFill>
                      <a:blip r:embed="rId6"/>
                      <a:stretch>
                        <a:fillRect/>
                      </a:stretch>
                    </p:blipFill>
                    <p:spPr>
                      <a:xfrm>
                        <a:off x="4166773" y="6059142"/>
                        <a:ext cx="318844" cy="6011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C5D631D7-8FEF-4E9E-8C36-A2798B6CE3AE}"/>
              </a:ext>
            </a:extLst>
          </p:cNvPr>
          <p:cNvGraphicFramePr>
            <a:graphicFrameLocks noChangeAspect="1"/>
          </p:cNvGraphicFramePr>
          <p:nvPr>
            <p:extLst>
              <p:ext uri="{D42A27DB-BD31-4B8C-83A1-F6EECF244321}">
                <p14:modId xmlns:p14="http://schemas.microsoft.com/office/powerpoint/2010/main" val="1262328839"/>
              </p:ext>
            </p:extLst>
          </p:nvPr>
        </p:nvGraphicFramePr>
        <p:xfrm>
          <a:off x="8355791" y="5939077"/>
          <a:ext cx="681686" cy="570031"/>
        </p:xfrm>
        <a:graphic>
          <a:graphicData uri="http://schemas.openxmlformats.org/presentationml/2006/ole">
            <mc:AlternateContent xmlns:mc="http://schemas.openxmlformats.org/markup-compatibility/2006">
              <mc:Choice xmlns:v="urn:schemas-microsoft-com:vml" Requires="v">
                <p:oleObj spid="_x0000_s3263" r:id="rId7" imgW="1472760" imgH="1231560" progId="">
                  <p:embed/>
                </p:oleObj>
              </mc:Choice>
              <mc:Fallback>
                <p:oleObj r:id="rId7" imgW="1472760" imgH="1231560" progId="">
                  <p:embed/>
                  <p:pic>
                    <p:nvPicPr>
                      <p:cNvPr id="13" name="Object 12">
                        <a:extLst>
                          <a:ext uri="{FF2B5EF4-FFF2-40B4-BE49-F238E27FC236}">
                            <a16:creationId xmlns:a16="http://schemas.microsoft.com/office/drawing/2014/main" id="{C5D631D7-8FEF-4E9E-8C36-A2798B6CE3AE}"/>
                          </a:ext>
                        </a:extLst>
                      </p:cNvPr>
                      <p:cNvPicPr/>
                      <p:nvPr/>
                    </p:nvPicPr>
                    <p:blipFill>
                      <a:blip r:embed="rId8"/>
                      <a:stretch>
                        <a:fillRect/>
                      </a:stretch>
                    </p:blipFill>
                    <p:spPr>
                      <a:xfrm>
                        <a:off x="8355791" y="5939077"/>
                        <a:ext cx="681686" cy="570031"/>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FF9AC089-ACDC-46B1-9D1B-F6622E491591}"/>
              </a:ext>
            </a:extLst>
          </p:cNvPr>
          <p:cNvGraphicFramePr>
            <a:graphicFrameLocks noChangeAspect="1"/>
          </p:cNvGraphicFramePr>
          <p:nvPr>
            <p:extLst>
              <p:ext uri="{D42A27DB-BD31-4B8C-83A1-F6EECF244321}">
                <p14:modId xmlns:p14="http://schemas.microsoft.com/office/powerpoint/2010/main" val="1427939928"/>
              </p:ext>
            </p:extLst>
          </p:nvPr>
        </p:nvGraphicFramePr>
        <p:xfrm>
          <a:off x="5978744" y="6042754"/>
          <a:ext cx="428560" cy="496451"/>
        </p:xfrm>
        <a:graphic>
          <a:graphicData uri="http://schemas.openxmlformats.org/presentationml/2006/ole">
            <mc:AlternateContent xmlns:mc="http://schemas.openxmlformats.org/markup-compatibility/2006">
              <mc:Choice xmlns:v="urn:schemas-microsoft-com:vml" Requires="v">
                <p:oleObj spid="_x0000_s3264" r:id="rId9" imgW="1282320" imgH="1485360" progId="">
                  <p:embed/>
                </p:oleObj>
              </mc:Choice>
              <mc:Fallback>
                <p:oleObj r:id="rId9" imgW="1282320" imgH="1485360" progId="">
                  <p:embed/>
                  <p:pic>
                    <p:nvPicPr>
                      <p:cNvPr id="16" name="Object 15">
                        <a:extLst>
                          <a:ext uri="{FF2B5EF4-FFF2-40B4-BE49-F238E27FC236}">
                            <a16:creationId xmlns:a16="http://schemas.microsoft.com/office/drawing/2014/main" id="{FF9AC089-ACDC-46B1-9D1B-F6622E491591}"/>
                          </a:ext>
                        </a:extLst>
                      </p:cNvPr>
                      <p:cNvPicPr/>
                      <p:nvPr/>
                    </p:nvPicPr>
                    <p:blipFill>
                      <a:blip r:embed="rId10"/>
                      <a:stretch>
                        <a:fillRect/>
                      </a:stretch>
                    </p:blipFill>
                    <p:spPr>
                      <a:xfrm>
                        <a:off x="5978744" y="6042754"/>
                        <a:ext cx="428560" cy="496451"/>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E5570A0B-3C7E-4129-87AB-FA8F5D09059F}"/>
              </a:ext>
            </a:extLst>
          </p:cNvPr>
          <p:cNvGraphicFramePr>
            <a:graphicFrameLocks noChangeAspect="1"/>
          </p:cNvGraphicFramePr>
          <p:nvPr>
            <p:extLst>
              <p:ext uri="{D42A27DB-BD31-4B8C-83A1-F6EECF244321}">
                <p14:modId xmlns:p14="http://schemas.microsoft.com/office/powerpoint/2010/main" val="1579593385"/>
              </p:ext>
            </p:extLst>
          </p:nvPr>
        </p:nvGraphicFramePr>
        <p:xfrm>
          <a:off x="4981624" y="6090212"/>
          <a:ext cx="550374" cy="570030"/>
        </p:xfrm>
        <a:graphic>
          <a:graphicData uri="http://schemas.openxmlformats.org/presentationml/2006/ole">
            <mc:AlternateContent xmlns:mc="http://schemas.openxmlformats.org/markup-compatibility/2006">
              <mc:Choice xmlns:v="urn:schemas-microsoft-com:vml" Requires="v">
                <p:oleObj spid="_x0000_s3265" r:id="rId11" imgW="1422000" imgH="1472760" progId="">
                  <p:embed/>
                </p:oleObj>
              </mc:Choice>
              <mc:Fallback>
                <p:oleObj r:id="rId11" imgW="1422000" imgH="1472760" progId="">
                  <p:embed/>
                  <p:pic>
                    <p:nvPicPr>
                      <p:cNvPr id="17" name="Object 16">
                        <a:extLst>
                          <a:ext uri="{FF2B5EF4-FFF2-40B4-BE49-F238E27FC236}">
                            <a16:creationId xmlns:a16="http://schemas.microsoft.com/office/drawing/2014/main" id="{E5570A0B-3C7E-4129-87AB-FA8F5D09059F}"/>
                          </a:ext>
                        </a:extLst>
                      </p:cNvPr>
                      <p:cNvPicPr/>
                      <p:nvPr/>
                    </p:nvPicPr>
                    <p:blipFill>
                      <a:blip r:embed="rId12"/>
                      <a:stretch>
                        <a:fillRect/>
                      </a:stretch>
                    </p:blipFill>
                    <p:spPr>
                      <a:xfrm>
                        <a:off x="4981624" y="6090212"/>
                        <a:ext cx="550374" cy="570030"/>
                      </a:xfrm>
                      <a:prstGeom prst="rect">
                        <a:avLst/>
                      </a:prstGeom>
                    </p:spPr>
                  </p:pic>
                </p:oleObj>
              </mc:Fallback>
            </mc:AlternateContent>
          </a:graphicData>
        </a:graphic>
      </p:graphicFrame>
      <p:pic>
        <p:nvPicPr>
          <p:cNvPr id="24" name="Picture 23" descr="Counter-top">
            <a:extLst>
              <a:ext uri="{FF2B5EF4-FFF2-40B4-BE49-F238E27FC236}">
                <a16:creationId xmlns:a16="http://schemas.microsoft.com/office/drawing/2014/main" id="{836D5D44-2D9E-4B77-A185-8AEE8377388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589925" y="6059142"/>
            <a:ext cx="620960" cy="620960"/>
          </a:xfrm>
          <a:prstGeom prst="rect">
            <a:avLst/>
          </a:prstGeom>
        </p:spPr>
      </p:pic>
      <p:graphicFrame>
        <p:nvGraphicFramePr>
          <p:cNvPr id="25" name="Object 24">
            <a:extLst>
              <a:ext uri="{FF2B5EF4-FFF2-40B4-BE49-F238E27FC236}">
                <a16:creationId xmlns:a16="http://schemas.microsoft.com/office/drawing/2014/main" id="{E4D2EA98-AE63-4E1B-9334-86CD4772E1E7}"/>
              </a:ext>
            </a:extLst>
          </p:cNvPr>
          <p:cNvGraphicFramePr>
            <a:graphicFrameLocks noChangeAspect="1"/>
          </p:cNvGraphicFramePr>
          <p:nvPr>
            <p:extLst>
              <p:ext uri="{D42A27DB-BD31-4B8C-83A1-F6EECF244321}">
                <p14:modId xmlns:p14="http://schemas.microsoft.com/office/powerpoint/2010/main" val="3180251709"/>
              </p:ext>
            </p:extLst>
          </p:nvPr>
        </p:nvGraphicFramePr>
        <p:xfrm>
          <a:off x="8417184" y="2244734"/>
          <a:ext cx="635000" cy="635000"/>
        </p:xfrm>
        <a:graphic>
          <a:graphicData uri="http://schemas.openxmlformats.org/presentationml/2006/ole">
            <mc:AlternateContent xmlns:mc="http://schemas.openxmlformats.org/markup-compatibility/2006">
              <mc:Choice xmlns:v="urn:schemas-microsoft-com:vml" Requires="v">
                <p:oleObj spid="_x0000_s3266" r:id="rId14" imgW="1269720" imgH="1269720" progId="">
                  <p:embed/>
                </p:oleObj>
              </mc:Choice>
              <mc:Fallback>
                <p:oleObj r:id="rId14" imgW="1269720" imgH="1269720" progId="">
                  <p:embed/>
                  <p:pic>
                    <p:nvPicPr>
                      <p:cNvPr id="25" name="Object 24">
                        <a:extLst>
                          <a:ext uri="{FF2B5EF4-FFF2-40B4-BE49-F238E27FC236}">
                            <a16:creationId xmlns:a16="http://schemas.microsoft.com/office/drawing/2014/main" id="{E4D2EA98-AE63-4E1B-9334-86CD4772E1E7}"/>
                          </a:ext>
                        </a:extLst>
                      </p:cNvPr>
                      <p:cNvPicPr/>
                      <p:nvPr/>
                    </p:nvPicPr>
                    <p:blipFill>
                      <a:blip r:embed="rId15"/>
                      <a:stretch>
                        <a:fillRect/>
                      </a:stretch>
                    </p:blipFill>
                    <p:spPr>
                      <a:xfrm>
                        <a:off x="8417184" y="2244734"/>
                        <a:ext cx="635000" cy="635000"/>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id="{AEEC9369-51F3-4C82-8E05-E36DADA8AD04}"/>
              </a:ext>
            </a:extLst>
          </p:cNvPr>
          <p:cNvGraphicFramePr>
            <a:graphicFrameLocks noChangeAspect="1"/>
          </p:cNvGraphicFramePr>
          <p:nvPr>
            <p:extLst>
              <p:ext uri="{D42A27DB-BD31-4B8C-83A1-F6EECF244321}">
                <p14:modId xmlns:p14="http://schemas.microsoft.com/office/powerpoint/2010/main" val="365635484"/>
              </p:ext>
            </p:extLst>
          </p:nvPr>
        </p:nvGraphicFramePr>
        <p:xfrm>
          <a:off x="8555627" y="1336865"/>
          <a:ext cx="428560" cy="707464"/>
        </p:xfrm>
        <a:graphic>
          <a:graphicData uri="http://schemas.openxmlformats.org/presentationml/2006/ole">
            <mc:AlternateContent xmlns:mc="http://schemas.openxmlformats.org/markup-compatibility/2006">
              <mc:Choice xmlns:v="urn:schemas-microsoft-com:vml" Requires="v">
                <p:oleObj spid="_x0000_s3267" r:id="rId16" imgW="799920" imgH="1320480" progId="">
                  <p:embed/>
                </p:oleObj>
              </mc:Choice>
              <mc:Fallback>
                <p:oleObj r:id="rId16" imgW="799920" imgH="1320480" progId="">
                  <p:embed/>
                  <p:pic>
                    <p:nvPicPr>
                      <p:cNvPr id="26" name="Object 25">
                        <a:extLst>
                          <a:ext uri="{FF2B5EF4-FFF2-40B4-BE49-F238E27FC236}">
                            <a16:creationId xmlns:a16="http://schemas.microsoft.com/office/drawing/2014/main" id="{AEEC9369-51F3-4C82-8E05-E36DADA8AD04}"/>
                          </a:ext>
                        </a:extLst>
                      </p:cNvPr>
                      <p:cNvPicPr/>
                      <p:nvPr/>
                    </p:nvPicPr>
                    <p:blipFill>
                      <a:blip r:embed="rId17"/>
                      <a:stretch>
                        <a:fillRect/>
                      </a:stretch>
                    </p:blipFill>
                    <p:spPr>
                      <a:xfrm>
                        <a:off x="8555627" y="1336865"/>
                        <a:ext cx="428560" cy="707464"/>
                      </a:xfrm>
                      <a:prstGeom prst="rect">
                        <a:avLst/>
                      </a:prstGeom>
                    </p:spPr>
                  </p:pic>
                </p:oleObj>
              </mc:Fallback>
            </mc:AlternateContent>
          </a:graphicData>
        </a:graphic>
      </p:graphicFrame>
      <p:graphicFrame>
        <p:nvGraphicFramePr>
          <p:cNvPr id="27" name="Object 26">
            <a:extLst>
              <a:ext uri="{FF2B5EF4-FFF2-40B4-BE49-F238E27FC236}">
                <a16:creationId xmlns:a16="http://schemas.microsoft.com/office/drawing/2014/main" id="{7845FDAA-2129-406F-A744-4C9F7DB7328A}"/>
              </a:ext>
            </a:extLst>
          </p:cNvPr>
          <p:cNvGraphicFramePr>
            <a:graphicFrameLocks noChangeAspect="1"/>
          </p:cNvGraphicFramePr>
          <p:nvPr>
            <p:extLst>
              <p:ext uri="{D42A27DB-BD31-4B8C-83A1-F6EECF244321}">
                <p14:modId xmlns:p14="http://schemas.microsoft.com/office/powerpoint/2010/main" val="3350223734"/>
              </p:ext>
            </p:extLst>
          </p:nvPr>
        </p:nvGraphicFramePr>
        <p:xfrm>
          <a:off x="8417184" y="3080139"/>
          <a:ext cx="647700" cy="647700"/>
        </p:xfrm>
        <a:graphic>
          <a:graphicData uri="http://schemas.openxmlformats.org/presentationml/2006/ole">
            <mc:AlternateContent xmlns:mc="http://schemas.openxmlformats.org/markup-compatibility/2006">
              <mc:Choice xmlns:v="urn:schemas-microsoft-com:vml" Requires="v">
                <p:oleObj spid="_x0000_s3268" r:id="rId18" imgW="1294920" imgH="1294920" progId="">
                  <p:embed/>
                </p:oleObj>
              </mc:Choice>
              <mc:Fallback>
                <p:oleObj r:id="rId18" imgW="1294920" imgH="1294920" progId="">
                  <p:embed/>
                  <p:pic>
                    <p:nvPicPr>
                      <p:cNvPr id="27" name="Object 26">
                        <a:extLst>
                          <a:ext uri="{FF2B5EF4-FFF2-40B4-BE49-F238E27FC236}">
                            <a16:creationId xmlns:a16="http://schemas.microsoft.com/office/drawing/2014/main" id="{7845FDAA-2129-406F-A744-4C9F7DB7328A}"/>
                          </a:ext>
                        </a:extLst>
                      </p:cNvPr>
                      <p:cNvPicPr/>
                      <p:nvPr/>
                    </p:nvPicPr>
                    <p:blipFill>
                      <a:blip r:embed="rId19"/>
                      <a:stretch>
                        <a:fillRect/>
                      </a:stretch>
                    </p:blipFill>
                    <p:spPr>
                      <a:xfrm>
                        <a:off x="8417184" y="3080139"/>
                        <a:ext cx="647700" cy="647700"/>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5FA9D223-1A41-466B-8025-4A05B6BBB4D0}"/>
              </a:ext>
            </a:extLst>
          </p:cNvPr>
          <p:cNvGraphicFramePr>
            <a:graphicFrameLocks noChangeAspect="1"/>
          </p:cNvGraphicFramePr>
          <p:nvPr>
            <p:extLst>
              <p:ext uri="{D42A27DB-BD31-4B8C-83A1-F6EECF244321}">
                <p14:modId xmlns:p14="http://schemas.microsoft.com/office/powerpoint/2010/main" val="1664461634"/>
              </p:ext>
            </p:extLst>
          </p:nvPr>
        </p:nvGraphicFramePr>
        <p:xfrm>
          <a:off x="8440547" y="4030086"/>
          <a:ext cx="543640" cy="376366"/>
        </p:xfrm>
        <a:graphic>
          <a:graphicData uri="http://schemas.openxmlformats.org/presentationml/2006/ole">
            <mc:AlternateContent xmlns:mc="http://schemas.openxmlformats.org/markup-compatibility/2006">
              <mc:Choice xmlns:v="urn:schemas-microsoft-com:vml" Requires="v">
                <p:oleObj spid="_x0000_s3269" r:id="rId20" imgW="1320480" imgH="914040" progId="">
                  <p:embed/>
                </p:oleObj>
              </mc:Choice>
              <mc:Fallback>
                <p:oleObj r:id="rId20" imgW="1320480" imgH="914040" progId="">
                  <p:embed/>
                  <p:pic>
                    <p:nvPicPr>
                      <p:cNvPr id="28" name="Object 27">
                        <a:extLst>
                          <a:ext uri="{FF2B5EF4-FFF2-40B4-BE49-F238E27FC236}">
                            <a16:creationId xmlns:a16="http://schemas.microsoft.com/office/drawing/2014/main" id="{5FA9D223-1A41-466B-8025-4A05B6BBB4D0}"/>
                          </a:ext>
                        </a:extLst>
                      </p:cNvPr>
                      <p:cNvPicPr/>
                      <p:nvPr/>
                    </p:nvPicPr>
                    <p:blipFill>
                      <a:blip r:embed="rId21"/>
                      <a:stretch>
                        <a:fillRect/>
                      </a:stretch>
                    </p:blipFill>
                    <p:spPr>
                      <a:xfrm>
                        <a:off x="8440547" y="4030086"/>
                        <a:ext cx="543640" cy="376366"/>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BE2B4778-D940-48D0-8F8C-98D697C7A296}"/>
              </a:ext>
            </a:extLst>
          </p:cNvPr>
          <p:cNvGraphicFramePr>
            <a:graphicFrameLocks noChangeAspect="1"/>
          </p:cNvGraphicFramePr>
          <p:nvPr>
            <p:extLst>
              <p:ext uri="{D42A27DB-BD31-4B8C-83A1-F6EECF244321}">
                <p14:modId xmlns:p14="http://schemas.microsoft.com/office/powerpoint/2010/main" val="1133571232"/>
              </p:ext>
            </p:extLst>
          </p:nvPr>
        </p:nvGraphicFramePr>
        <p:xfrm>
          <a:off x="8464010" y="5297686"/>
          <a:ext cx="465249" cy="493733"/>
        </p:xfrm>
        <a:graphic>
          <a:graphicData uri="http://schemas.openxmlformats.org/presentationml/2006/ole">
            <mc:AlternateContent xmlns:mc="http://schemas.openxmlformats.org/markup-compatibility/2006">
              <mc:Choice xmlns:v="urn:schemas-microsoft-com:vml" Requires="v">
                <p:oleObj spid="_x0000_s3270" r:id="rId22" imgW="1244160" imgH="1320480" progId="">
                  <p:embed/>
                </p:oleObj>
              </mc:Choice>
              <mc:Fallback>
                <p:oleObj r:id="rId22" imgW="1244160" imgH="1320480" progId="">
                  <p:embed/>
                  <p:pic>
                    <p:nvPicPr>
                      <p:cNvPr id="29" name="Object 28">
                        <a:extLst>
                          <a:ext uri="{FF2B5EF4-FFF2-40B4-BE49-F238E27FC236}">
                            <a16:creationId xmlns:a16="http://schemas.microsoft.com/office/drawing/2014/main" id="{BE2B4778-D940-48D0-8F8C-98D697C7A296}"/>
                          </a:ext>
                        </a:extLst>
                      </p:cNvPr>
                      <p:cNvPicPr/>
                      <p:nvPr/>
                    </p:nvPicPr>
                    <p:blipFill>
                      <a:blip r:embed="rId23"/>
                      <a:stretch>
                        <a:fillRect/>
                      </a:stretch>
                    </p:blipFill>
                    <p:spPr>
                      <a:xfrm>
                        <a:off x="8464010" y="5297686"/>
                        <a:ext cx="465249" cy="493733"/>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BA49D75E-3D4B-4543-8D49-89930F776284}"/>
              </a:ext>
            </a:extLst>
          </p:cNvPr>
          <p:cNvGraphicFramePr>
            <a:graphicFrameLocks noChangeAspect="1"/>
          </p:cNvGraphicFramePr>
          <p:nvPr>
            <p:extLst>
              <p:ext uri="{D42A27DB-BD31-4B8C-83A1-F6EECF244321}">
                <p14:modId xmlns:p14="http://schemas.microsoft.com/office/powerpoint/2010/main" val="933320646"/>
              </p:ext>
            </p:extLst>
          </p:nvPr>
        </p:nvGraphicFramePr>
        <p:xfrm>
          <a:off x="8531533" y="4579725"/>
          <a:ext cx="397726" cy="566624"/>
        </p:xfrm>
        <a:graphic>
          <a:graphicData uri="http://schemas.openxmlformats.org/presentationml/2006/ole">
            <mc:AlternateContent xmlns:mc="http://schemas.openxmlformats.org/markup-compatibility/2006">
              <mc:Choice xmlns:v="urn:schemas-microsoft-com:vml" Requires="v">
                <p:oleObj spid="_x0000_s3271" r:id="rId24" imgW="926640" imgH="1320480" progId="">
                  <p:embed/>
                </p:oleObj>
              </mc:Choice>
              <mc:Fallback>
                <p:oleObj r:id="rId24" imgW="926640" imgH="1320480" progId="">
                  <p:embed/>
                  <p:pic>
                    <p:nvPicPr>
                      <p:cNvPr id="30" name="Object 29">
                        <a:extLst>
                          <a:ext uri="{FF2B5EF4-FFF2-40B4-BE49-F238E27FC236}">
                            <a16:creationId xmlns:a16="http://schemas.microsoft.com/office/drawing/2014/main" id="{BA49D75E-3D4B-4543-8D49-89930F776284}"/>
                          </a:ext>
                        </a:extLst>
                      </p:cNvPr>
                      <p:cNvPicPr/>
                      <p:nvPr/>
                    </p:nvPicPr>
                    <p:blipFill>
                      <a:blip r:embed="rId25"/>
                      <a:stretch>
                        <a:fillRect/>
                      </a:stretch>
                    </p:blipFill>
                    <p:spPr>
                      <a:xfrm>
                        <a:off x="8531533" y="4579725"/>
                        <a:ext cx="397726" cy="566624"/>
                      </a:xfrm>
                      <a:prstGeom prst="rect">
                        <a:avLst/>
                      </a:prstGeom>
                    </p:spPr>
                  </p:pic>
                </p:oleObj>
              </mc:Fallback>
            </mc:AlternateContent>
          </a:graphicData>
        </a:graphic>
      </p:graphicFrame>
      <p:pic>
        <p:nvPicPr>
          <p:cNvPr id="52" name="Picture 51" descr="A close up of a logo&#10;&#10;Description automatically generated">
            <a:extLst>
              <a:ext uri="{FF2B5EF4-FFF2-40B4-BE49-F238E27FC236}">
                <a16:creationId xmlns:a16="http://schemas.microsoft.com/office/drawing/2014/main" id="{74610A49-A0E6-40CF-96AF-D22C79E82BBE}"/>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rot="2700000">
            <a:off x="532948" y="5930282"/>
            <a:ext cx="570840" cy="570840"/>
          </a:xfrm>
          <a:prstGeom prst="rect">
            <a:avLst/>
          </a:prstGeom>
        </p:spPr>
      </p:pic>
      <p:sp>
        <p:nvSpPr>
          <p:cNvPr id="2" name="TextBox 1">
            <a:extLst>
              <a:ext uri="{FF2B5EF4-FFF2-40B4-BE49-F238E27FC236}">
                <a16:creationId xmlns:a16="http://schemas.microsoft.com/office/drawing/2014/main" id="{6C9D6B4C-763F-420F-9AE6-0BC3298CC40B}"/>
              </a:ext>
            </a:extLst>
          </p:cNvPr>
          <p:cNvSpPr txBox="1"/>
          <p:nvPr/>
        </p:nvSpPr>
        <p:spPr>
          <a:xfrm>
            <a:off x="546951" y="5709330"/>
            <a:ext cx="675061" cy="307777"/>
          </a:xfrm>
          <a:prstGeom prst="rect">
            <a:avLst/>
          </a:prstGeom>
          <a:noFill/>
        </p:spPr>
        <p:txBody>
          <a:bodyPr wrap="square" rtlCol="0">
            <a:spAutoFit/>
          </a:bodyPr>
          <a:lstStyle/>
          <a:p>
            <a:r>
              <a:rPr lang="en-GB" sz="1400" u="sng" dirty="0"/>
              <a:t>Wall:</a:t>
            </a:r>
          </a:p>
        </p:txBody>
      </p:sp>
      <p:sp>
        <p:nvSpPr>
          <p:cNvPr id="71" name="TextBox 70">
            <a:extLst>
              <a:ext uri="{FF2B5EF4-FFF2-40B4-BE49-F238E27FC236}">
                <a16:creationId xmlns:a16="http://schemas.microsoft.com/office/drawing/2014/main" id="{EB8B4A32-28A7-4A94-8CF3-EBDC88469B3F}"/>
              </a:ext>
            </a:extLst>
          </p:cNvPr>
          <p:cNvSpPr txBox="1"/>
          <p:nvPr/>
        </p:nvSpPr>
        <p:spPr>
          <a:xfrm>
            <a:off x="2158101" y="6310770"/>
            <a:ext cx="454132" cy="369332"/>
          </a:xfrm>
          <a:prstGeom prst="rect">
            <a:avLst/>
          </a:prstGeom>
          <a:noFill/>
        </p:spPr>
        <p:txBody>
          <a:bodyPr wrap="square" rtlCol="0">
            <a:spAutoFit/>
          </a:bodyPr>
          <a:lstStyle/>
          <a:p>
            <a:r>
              <a:rPr lang="en-GB" dirty="0"/>
              <a:t>x5</a:t>
            </a:r>
          </a:p>
        </p:txBody>
      </p:sp>
      <p:sp>
        <p:nvSpPr>
          <p:cNvPr id="72" name="TextBox 71">
            <a:extLst>
              <a:ext uri="{FF2B5EF4-FFF2-40B4-BE49-F238E27FC236}">
                <a16:creationId xmlns:a16="http://schemas.microsoft.com/office/drawing/2014/main" id="{C6512204-1857-4B24-AF10-F0068D525E18}"/>
              </a:ext>
            </a:extLst>
          </p:cNvPr>
          <p:cNvSpPr txBox="1"/>
          <p:nvPr/>
        </p:nvSpPr>
        <p:spPr>
          <a:xfrm>
            <a:off x="4474568" y="6308388"/>
            <a:ext cx="454132" cy="369332"/>
          </a:xfrm>
          <a:prstGeom prst="rect">
            <a:avLst/>
          </a:prstGeom>
          <a:noFill/>
        </p:spPr>
        <p:txBody>
          <a:bodyPr wrap="square" rtlCol="0">
            <a:spAutoFit/>
          </a:bodyPr>
          <a:lstStyle/>
          <a:p>
            <a:r>
              <a:rPr lang="en-GB" dirty="0"/>
              <a:t>x4</a:t>
            </a:r>
          </a:p>
        </p:txBody>
      </p:sp>
      <p:sp>
        <p:nvSpPr>
          <p:cNvPr id="73" name="TextBox 72">
            <a:extLst>
              <a:ext uri="{FF2B5EF4-FFF2-40B4-BE49-F238E27FC236}">
                <a16:creationId xmlns:a16="http://schemas.microsoft.com/office/drawing/2014/main" id="{F9AEB180-B16D-4795-A715-3143D6CAF884}"/>
              </a:ext>
            </a:extLst>
          </p:cNvPr>
          <p:cNvSpPr txBox="1"/>
          <p:nvPr/>
        </p:nvSpPr>
        <p:spPr>
          <a:xfrm>
            <a:off x="1474416" y="5709330"/>
            <a:ext cx="888295" cy="307777"/>
          </a:xfrm>
          <a:prstGeom prst="rect">
            <a:avLst/>
          </a:prstGeom>
          <a:noFill/>
        </p:spPr>
        <p:txBody>
          <a:bodyPr wrap="square" rtlCol="0">
            <a:spAutoFit/>
          </a:bodyPr>
          <a:lstStyle/>
          <a:p>
            <a:r>
              <a:rPr lang="en-GB" sz="1400" u="sng" dirty="0"/>
              <a:t>Tabletop:</a:t>
            </a:r>
          </a:p>
        </p:txBody>
      </p:sp>
      <p:sp>
        <p:nvSpPr>
          <p:cNvPr id="74" name="TextBox 73">
            <a:extLst>
              <a:ext uri="{FF2B5EF4-FFF2-40B4-BE49-F238E27FC236}">
                <a16:creationId xmlns:a16="http://schemas.microsoft.com/office/drawing/2014/main" id="{4C2059CD-DD9A-488E-8235-8E5AF7026CB0}"/>
              </a:ext>
            </a:extLst>
          </p:cNvPr>
          <p:cNvSpPr txBox="1"/>
          <p:nvPr/>
        </p:nvSpPr>
        <p:spPr>
          <a:xfrm>
            <a:off x="2719221" y="5740937"/>
            <a:ext cx="1214540" cy="307777"/>
          </a:xfrm>
          <a:prstGeom prst="rect">
            <a:avLst/>
          </a:prstGeom>
          <a:noFill/>
        </p:spPr>
        <p:txBody>
          <a:bodyPr wrap="square" rtlCol="0">
            <a:spAutoFit/>
          </a:bodyPr>
          <a:lstStyle/>
          <a:p>
            <a:r>
              <a:rPr lang="en-GB" sz="1400" u="sng" dirty="0"/>
              <a:t>Seating Area:</a:t>
            </a:r>
          </a:p>
        </p:txBody>
      </p:sp>
      <p:sp>
        <p:nvSpPr>
          <p:cNvPr id="75" name="TextBox 74">
            <a:extLst>
              <a:ext uri="{FF2B5EF4-FFF2-40B4-BE49-F238E27FC236}">
                <a16:creationId xmlns:a16="http://schemas.microsoft.com/office/drawing/2014/main" id="{CD672A37-050A-4830-95BB-3557D04AD4BC}"/>
              </a:ext>
            </a:extLst>
          </p:cNvPr>
          <p:cNvSpPr txBox="1"/>
          <p:nvPr/>
        </p:nvSpPr>
        <p:spPr>
          <a:xfrm>
            <a:off x="3601105" y="6321197"/>
            <a:ext cx="454132" cy="369332"/>
          </a:xfrm>
          <a:prstGeom prst="rect">
            <a:avLst/>
          </a:prstGeom>
          <a:noFill/>
        </p:spPr>
        <p:txBody>
          <a:bodyPr wrap="square" rtlCol="0">
            <a:spAutoFit/>
          </a:bodyPr>
          <a:lstStyle/>
          <a:p>
            <a:r>
              <a:rPr lang="en-GB" dirty="0"/>
              <a:t>x7</a:t>
            </a:r>
          </a:p>
        </p:txBody>
      </p:sp>
      <p:sp>
        <p:nvSpPr>
          <p:cNvPr id="76" name="TextBox 75">
            <a:extLst>
              <a:ext uri="{FF2B5EF4-FFF2-40B4-BE49-F238E27FC236}">
                <a16:creationId xmlns:a16="http://schemas.microsoft.com/office/drawing/2014/main" id="{1F09F046-FAE4-4D73-A054-3EE2EC87788C}"/>
              </a:ext>
            </a:extLst>
          </p:cNvPr>
          <p:cNvSpPr txBox="1"/>
          <p:nvPr/>
        </p:nvSpPr>
        <p:spPr>
          <a:xfrm>
            <a:off x="946800" y="6224234"/>
            <a:ext cx="620960" cy="369332"/>
          </a:xfrm>
          <a:prstGeom prst="rect">
            <a:avLst/>
          </a:prstGeom>
          <a:noFill/>
        </p:spPr>
        <p:txBody>
          <a:bodyPr wrap="square" rtlCol="0">
            <a:spAutoFit/>
          </a:bodyPr>
          <a:lstStyle/>
          <a:p>
            <a:r>
              <a:rPr lang="en-GB" dirty="0"/>
              <a:t>x14</a:t>
            </a:r>
          </a:p>
        </p:txBody>
      </p:sp>
      <p:sp>
        <p:nvSpPr>
          <p:cNvPr id="77" name="TextBox 76">
            <a:extLst>
              <a:ext uri="{FF2B5EF4-FFF2-40B4-BE49-F238E27FC236}">
                <a16:creationId xmlns:a16="http://schemas.microsoft.com/office/drawing/2014/main" id="{9896462E-2A7E-4C5D-9E27-6C8D884F4742}"/>
              </a:ext>
            </a:extLst>
          </p:cNvPr>
          <p:cNvSpPr txBox="1"/>
          <p:nvPr/>
        </p:nvSpPr>
        <p:spPr>
          <a:xfrm>
            <a:off x="4040405" y="5753374"/>
            <a:ext cx="888295" cy="307777"/>
          </a:xfrm>
          <a:prstGeom prst="rect">
            <a:avLst/>
          </a:prstGeom>
          <a:noFill/>
        </p:spPr>
        <p:txBody>
          <a:bodyPr wrap="square" rtlCol="0">
            <a:spAutoFit/>
          </a:bodyPr>
          <a:lstStyle/>
          <a:p>
            <a:r>
              <a:rPr lang="en-GB" sz="1400" u="sng" dirty="0"/>
              <a:t>Lamp:</a:t>
            </a:r>
          </a:p>
        </p:txBody>
      </p:sp>
      <p:sp>
        <p:nvSpPr>
          <p:cNvPr id="78" name="TextBox 77">
            <a:extLst>
              <a:ext uri="{FF2B5EF4-FFF2-40B4-BE49-F238E27FC236}">
                <a16:creationId xmlns:a16="http://schemas.microsoft.com/office/drawing/2014/main" id="{486BBB2D-9F3D-41A8-ABC1-01221CE6D435}"/>
              </a:ext>
            </a:extLst>
          </p:cNvPr>
          <p:cNvSpPr txBox="1"/>
          <p:nvPr/>
        </p:nvSpPr>
        <p:spPr>
          <a:xfrm>
            <a:off x="4948466" y="5770938"/>
            <a:ext cx="888295" cy="307777"/>
          </a:xfrm>
          <a:prstGeom prst="rect">
            <a:avLst/>
          </a:prstGeom>
          <a:noFill/>
        </p:spPr>
        <p:txBody>
          <a:bodyPr wrap="square" rtlCol="0">
            <a:spAutoFit/>
          </a:bodyPr>
          <a:lstStyle/>
          <a:p>
            <a:r>
              <a:rPr lang="en-GB" sz="1400" u="sng" dirty="0"/>
              <a:t>Door:</a:t>
            </a:r>
          </a:p>
        </p:txBody>
      </p:sp>
      <p:sp>
        <p:nvSpPr>
          <p:cNvPr id="79" name="TextBox 78">
            <a:extLst>
              <a:ext uri="{FF2B5EF4-FFF2-40B4-BE49-F238E27FC236}">
                <a16:creationId xmlns:a16="http://schemas.microsoft.com/office/drawing/2014/main" id="{2E77FAB0-7C2F-4352-A54E-725AA2EE9D61}"/>
              </a:ext>
            </a:extLst>
          </p:cNvPr>
          <p:cNvSpPr txBox="1"/>
          <p:nvPr/>
        </p:nvSpPr>
        <p:spPr>
          <a:xfrm>
            <a:off x="5471853" y="6336160"/>
            <a:ext cx="454132" cy="369332"/>
          </a:xfrm>
          <a:prstGeom prst="rect">
            <a:avLst/>
          </a:prstGeom>
          <a:noFill/>
        </p:spPr>
        <p:txBody>
          <a:bodyPr wrap="square" rtlCol="0">
            <a:spAutoFit/>
          </a:bodyPr>
          <a:lstStyle/>
          <a:p>
            <a:r>
              <a:rPr lang="en-GB" dirty="0"/>
              <a:t>x3</a:t>
            </a:r>
          </a:p>
        </p:txBody>
      </p:sp>
      <p:sp>
        <p:nvSpPr>
          <p:cNvPr id="80" name="TextBox 79">
            <a:extLst>
              <a:ext uri="{FF2B5EF4-FFF2-40B4-BE49-F238E27FC236}">
                <a16:creationId xmlns:a16="http://schemas.microsoft.com/office/drawing/2014/main" id="{645FBA7D-378F-4A88-A842-871DEFD36ACD}"/>
              </a:ext>
            </a:extLst>
          </p:cNvPr>
          <p:cNvSpPr txBox="1"/>
          <p:nvPr/>
        </p:nvSpPr>
        <p:spPr>
          <a:xfrm>
            <a:off x="5839439" y="5778693"/>
            <a:ext cx="888295" cy="307777"/>
          </a:xfrm>
          <a:prstGeom prst="rect">
            <a:avLst/>
          </a:prstGeom>
          <a:noFill/>
        </p:spPr>
        <p:txBody>
          <a:bodyPr wrap="square" rtlCol="0">
            <a:spAutoFit/>
          </a:bodyPr>
          <a:lstStyle/>
          <a:p>
            <a:r>
              <a:rPr lang="en-GB" sz="1400" u="sng" dirty="0"/>
              <a:t>Picture:</a:t>
            </a:r>
          </a:p>
        </p:txBody>
      </p:sp>
      <p:sp>
        <p:nvSpPr>
          <p:cNvPr id="81" name="TextBox 80">
            <a:extLst>
              <a:ext uri="{FF2B5EF4-FFF2-40B4-BE49-F238E27FC236}">
                <a16:creationId xmlns:a16="http://schemas.microsoft.com/office/drawing/2014/main" id="{EFF1D376-D0CB-4273-8F4B-F0CD90AF2A38}"/>
              </a:ext>
            </a:extLst>
          </p:cNvPr>
          <p:cNvSpPr txBox="1"/>
          <p:nvPr/>
        </p:nvSpPr>
        <p:spPr>
          <a:xfrm>
            <a:off x="6420969" y="6308388"/>
            <a:ext cx="454132" cy="369332"/>
          </a:xfrm>
          <a:prstGeom prst="rect">
            <a:avLst/>
          </a:prstGeom>
          <a:noFill/>
        </p:spPr>
        <p:txBody>
          <a:bodyPr wrap="square" rtlCol="0">
            <a:spAutoFit/>
          </a:bodyPr>
          <a:lstStyle/>
          <a:p>
            <a:r>
              <a:rPr lang="en-GB" dirty="0"/>
              <a:t>x2</a:t>
            </a:r>
          </a:p>
        </p:txBody>
      </p:sp>
      <p:sp>
        <p:nvSpPr>
          <p:cNvPr id="83" name="TextBox 82">
            <a:extLst>
              <a:ext uri="{FF2B5EF4-FFF2-40B4-BE49-F238E27FC236}">
                <a16:creationId xmlns:a16="http://schemas.microsoft.com/office/drawing/2014/main" id="{D2498AD0-F168-40DF-BEEC-AD6DF7C83689}"/>
              </a:ext>
            </a:extLst>
          </p:cNvPr>
          <p:cNvSpPr txBox="1"/>
          <p:nvPr/>
        </p:nvSpPr>
        <p:spPr>
          <a:xfrm>
            <a:off x="8531533" y="1008963"/>
            <a:ext cx="560655" cy="369332"/>
          </a:xfrm>
          <a:prstGeom prst="rect">
            <a:avLst/>
          </a:prstGeom>
          <a:noFill/>
        </p:spPr>
        <p:txBody>
          <a:bodyPr wrap="square" rtlCol="0">
            <a:spAutoFit/>
          </a:bodyPr>
          <a:lstStyle/>
          <a:p>
            <a:r>
              <a:rPr lang="en-GB" dirty="0"/>
              <a:t>x1:</a:t>
            </a:r>
          </a:p>
        </p:txBody>
      </p:sp>
    </p:spTree>
    <p:extLst>
      <p:ext uri="{BB962C8B-B14F-4D97-AF65-F5344CB8AC3E}">
        <p14:creationId xmlns:p14="http://schemas.microsoft.com/office/powerpoint/2010/main" val="66390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000" dirty="0"/>
              <a:t>Planning Statement:</a:t>
            </a:r>
          </a:p>
        </p:txBody>
      </p:sp>
      <p:sp>
        <p:nvSpPr>
          <p:cNvPr id="16" name="Content Placeholder 1">
            <a:extLst>
              <a:ext uri="{FF2B5EF4-FFF2-40B4-BE49-F238E27FC236}">
                <a16:creationId xmlns:a16="http://schemas.microsoft.com/office/drawing/2014/main" id="{B412CC67-BD42-42CA-B697-8D1485D9F8B4}"/>
              </a:ext>
            </a:extLst>
          </p:cNvPr>
          <p:cNvSpPr txBox="1">
            <a:spLocks/>
          </p:cNvSpPr>
          <p:nvPr/>
        </p:nvSpPr>
        <p:spPr>
          <a:xfrm>
            <a:off x="351887" y="1454448"/>
            <a:ext cx="8403924" cy="490034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Floor Plan:</a:t>
            </a:r>
          </a:p>
          <a:p>
            <a:pPr algn="just"/>
            <a:r>
              <a:rPr lang="en-GB" sz="1600" dirty="0" err="1" smtClean="0">
                <a:latin typeface="Arial" panose="020B0604020202020204" pitchFamily="34" charset="0"/>
                <a:cs typeface="Arial" panose="020B0604020202020204" pitchFamily="34" charset="0"/>
              </a:rPr>
              <a:t>Eg</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We placed the TV on the top left wall so it is the furthest away from the door so no noise will distract other areas of the college.</a:t>
            </a:r>
          </a:p>
          <a:p>
            <a:endParaRPr lang="en-GB" sz="1600" dirty="0">
              <a:solidFill>
                <a:schemeClr val="accent6"/>
              </a:solidFill>
            </a:endParaRPr>
          </a:p>
          <a:p>
            <a:pPr algn="ctr"/>
            <a:endParaRPr lang="en-GB" sz="3600" dirty="0">
              <a:solidFill>
                <a:schemeClr val="accent6"/>
              </a:solidFill>
            </a:endParaRPr>
          </a:p>
        </p:txBody>
      </p:sp>
    </p:spTree>
    <p:extLst>
      <p:ext uri="{BB962C8B-B14F-4D97-AF65-F5344CB8AC3E}">
        <p14:creationId xmlns:p14="http://schemas.microsoft.com/office/powerpoint/2010/main" val="2051224620"/>
      </p:ext>
    </p:extLst>
  </p:cSld>
  <p:clrMapOvr>
    <a:masterClrMapping/>
  </p:clrMapOvr>
</p:sld>
</file>

<file path=ppt/theme/theme1.xml><?xml version="1.0" encoding="utf-8"?>
<a:theme xmlns:a="http://schemas.openxmlformats.org/drawingml/2006/main" name="ESC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C theme" id="{813EF6EA-DA8A-4E04-B821-384D5B9C7E6D}" vid="{B4A20B3D-FB6F-4520-B69F-49CC036C58DC}"/>
    </a:ext>
  </a:extLst>
</a:theme>
</file>

<file path=ppt/theme/theme2.xml><?xml version="1.0" encoding="utf-8"?>
<a:theme xmlns:a="http://schemas.openxmlformats.org/drawingml/2006/main" name="1_ESC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C theme" id="{813EF6EA-DA8A-4E04-B821-384D5B9C7E6D}" vid="{B4A20B3D-FB6F-4520-B69F-49CC036C58D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2529</TotalTime>
  <Words>373</Words>
  <Application>Microsoft Office PowerPoint</Application>
  <PresentationFormat>On-screen Show (4:3)</PresentationFormat>
  <Paragraphs>50</Paragraphs>
  <Slides>5</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0</vt:i4>
      </vt:variant>
      <vt:variant>
        <vt:lpstr>Slide Titles</vt:lpstr>
      </vt:variant>
      <vt:variant>
        <vt:i4>5</vt:i4>
      </vt:variant>
    </vt:vector>
  </HeadingPairs>
  <TitlesOfParts>
    <vt:vector size="12" baseType="lpstr">
      <vt:lpstr>Arial</vt:lpstr>
      <vt:lpstr>Calibri</vt:lpstr>
      <vt:lpstr>Calibri  </vt:lpstr>
      <vt:lpstr>HelveticaNeue LT 55 Roman</vt:lpstr>
      <vt:lpstr>Times New Roman</vt:lpstr>
      <vt:lpstr>ESC theme</vt:lpstr>
      <vt:lpstr>1_ESC theme</vt:lpstr>
      <vt:lpstr>PowerPoint Presentation</vt:lpstr>
      <vt:lpstr>Work Activity Brief</vt:lpstr>
      <vt:lpstr>Scenario:</vt:lpstr>
      <vt:lpstr>Floor Plan:</vt:lpstr>
      <vt:lpstr>Planning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Daniel-Ian Smith</dc:creator>
  <cp:lastModifiedBy>Jessica Hayne</cp:lastModifiedBy>
  <cp:revision>108</cp:revision>
  <dcterms:created xsi:type="dcterms:W3CDTF">2019-02-08T16:34:04Z</dcterms:created>
  <dcterms:modified xsi:type="dcterms:W3CDTF">2020-04-28T17:13:34Z</dcterms:modified>
</cp:coreProperties>
</file>