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6" r:id="rId4"/>
    <p:sldId id="257" r:id="rId5"/>
    <p:sldId id="261" r:id="rId6"/>
    <p:sldId id="258" r:id="rId7"/>
    <p:sldId id="260" r:id="rId8"/>
    <p:sldId id="259" r:id="rId9"/>
    <p:sldId id="263" r:id="rId10"/>
  </p:sldIdLst>
  <p:sldSz cx="6858000" cy="9144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3" d="100"/>
          <a:sy n="73" d="100"/>
        </p:scale>
        <p:origin x="2803" y="-101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39B9-65BD-4964-9221-DA8C495D6E07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CA9B-FCA2-4DDA-9B53-27017AA92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50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39B9-65BD-4964-9221-DA8C495D6E07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CA9B-FCA2-4DDA-9B53-27017AA92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76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39B9-65BD-4964-9221-DA8C495D6E07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CA9B-FCA2-4DDA-9B53-27017AA92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58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39B9-65BD-4964-9221-DA8C495D6E07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CA9B-FCA2-4DDA-9B53-27017AA92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00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39B9-65BD-4964-9221-DA8C495D6E07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CA9B-FCA2-4DDA-9B53-27017AA92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63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39B9-65BD-4964-9221-DA8C495D6E07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CA9B-FCA2-4DDA-9B53-27017AA92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92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39B9-65BD-4964-9221-DA8C495D6E07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CA9B-FCA2-4DDA-9B53-27017AA92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9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39B9-65BD-4964-9221-DA8C495D6E07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CA9B-FCA2-4DDA-9B53-27017AA92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76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39B9-65BD-4964-9221-DA8C495D6E07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CA9B-FCA2-4DDA-9B53-27017AA92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46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39B9-65BD-4964-9221-DA8C495D6E07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CA9B-FCA2-4DDA-9B53-27017AA92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39B9-65BD-4964-9221-DA8C495D6E07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CA9B-FCA2-4DDA-9B53-27017AA92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44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539B9-65BD-4964-9221-DA8C495D6E07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ACA9B-FCA2-4DDA-9B53-27017AA92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83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ubmissions@esc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.uk/imgres?imgurl=https://img.evbuc.com/https://cdn.evbuc.com/images/64659728/291881456423/1/original.20190630-132644?h%3D230%26w%3D460%26auto%3Dcompress%26rect%3D0,21,278,139%26s%3D0a1a8872166a3ef185fa9936653e4e84&amp;imgrefurl=https://www.eventbrite.co.uk/e/wimbledon-mens-semi-finals-tickets-64496168777&amp;docid=IFYuGvulEjfm3M&amp;tbnid=8aGs1trHQG3G3M:&amp;vet=10ahUKEwjQjZD_4pTjAhXzTxUIHXmJB2EQMwiDASgOMA4..i&amp;w=460&amp;h=230&amp;hl=en&amp;bih=691&amp;biw=1280&amp;q=wimbledon&amp;ved=0ahUKEwjQjZD_4pTjAhXzTxUIHXmJB2EQMwiDASgOMA4&amp;iact=mrc&amp;uact=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.uk/url?sa=i&amp;rct=j&amp;q=&amp;esrc=s&amp;source=images&amp;cd=&amp;ved=2ahUKEwiXhZSd45TjAhUp3OAKHX1VBzgQjRx6BAgBEAU&amp;url=https://www.standard.co.uk/go/london/restaurants/andy-murray-free-ice-cream-wimbledon-a4176401.html&amp;psig=AOvVaw00pZ8LqDtGgJzH_HkW5cT4&amp;ust=156210667975807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465714"/>
              </p:ext>
            </p:extLst>
          </p:nvPr>
        </p:nvGraphicFramePr>
        <p:xfrm>
          <a:off x="381552" y="1746747"/>
          <a:ext cx="6102750" cy="78867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067750">
                  <a:extLst>
                    <a:ext uri="{9D8B030D-6E8A-4147-A177-3AD203B41FA5}">
                      <a16:colId xmlns:a16="http://schemas.microsoft.com/office/drawing/2014/main" val="33534322"/>
                    </a:ext>
                  </a:extLst>
                </a:gridCol>
                <a:gridCol w="1533942">
                  <a:extLst>
                    <a:ext uri="{9D8B030D-6E8A-4147-A177-3AD203B41FA5}">
                      <a16:colId xmlns:a16="http://schemas.microsoft.com/office/drawing/2014/main" val="3828626569"/>
                    </a:ext>
                  </a:extLst>
                </a:gridCol>
                <a:gridCol w="1784866">
                  <a:extLst>
                    <a:ext uri="{9D8B030D-6E8A-4147-A177-3AD203B41FA5}">
                      <a16:colId xmlns:a16="http://schemas.microsoft.com/office/drawing/2014/main" val="401939386"/>
                    </a:ext>
                  </a:extLst>
                </a:gridCol>
                <a:gridCol w="1716192">
                  <a:extLst>
                    <a:ext uri="{9D8B030D-6E8A-4147-A177-3AD203B41FA5}">
                      <a16:colId xmlns:a16="http://schemas.microsoft.com/office/drawing/2014/main" val="2834183779"/>
                    </a:ext>
                  </a:extLst>
                </a:gridCol>
              </a:tblGrid>
              <a:tr h="194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Course (s)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AAT Accounting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Level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399627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Title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AAT Lolly Challenge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331596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Tutor/s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 McDonagh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852673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Issue date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April 2020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Completion date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August 2020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59935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533657"/>
              </p:ext>
            </p:extLst>
          </p:nvPr>
        </p:nvGraphicFramePr>
        <p:xfrm>
          <a:off x="422592" y="2699792"/>
          <a:ext cx="6102752" cy="593566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102752">
                  <a:extLst>
                    <a:ext uri="{9D8B030D-6E8A-4147-A177-3AD203B41FA5}">
                      <a16:colId xmlns:a16="http://schemas.microsoft.com/office/drawing/2014/main" val="18602204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overview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 may be in Lockdown but you are challenged to develop a 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‘healthy’ ice cream/lolly to enjoy</a:t>
                      </a:r>
                      <a:r>
                        <a:rPr lang="en-GB" sz="11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whilst watching your favourite film.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Your lolly should encourage your friends or families to use healthy ingredients in the kitchen (it may even disguise those Brussel 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sprouts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)!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finish your entry, you should take a picture of your lolly and add it to your presentation ready for judging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This 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project 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will provide you with the individual study skills in preparation for your 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study 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programme. At East Surrey College we encourage our students to be independent learners. </a:t>
                      </a:r>
                      <a:endParaRPr lang="en-GB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This 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means: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Being organised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Being self-motivated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Being curious to learn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Being ready to contribute to learning</a:t>
                      </a:r>
                    </a:p>
                    <a:p>
                      <a:endParaRPr lang="en-GB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Why focus on study skills? Because reflecting on HOW we learn, is just as important as WHAT we learn</a:t>
                      </a:r>
                      <a:endParaRPr lang="en-US" sz="11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Once you have completed your project, please forward this to the following email address along with your full name: </a:t>
                      </a:r>
                      <a:r>
                        <a:rPr lang="en-GB" sz="1100" b="1" u="sng" kern="1200" dirty="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submissions@esc.ac.uk</a:t>
                      </a:r>
                      <a:r>
                        <a:rPr lang="en-GB" sz="1100" b="1" kern="1200" dirty="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We’ll then forward this on to our curriculum teams who will be in touch shortly.</a:t>
                      </a:r>
                      <a:endParaRPr lang="en-GB" sz="1100" kern="1200" dirty="0" smtClean="0">
                        <a:solidFill>
                          <a:srgbClr val="92D0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752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Outcome of the project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This project has been developed to help you to prepare for the programme that you will be joining in September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 will hopefully give you some insight 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into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subject area and develop skills of working independently as you will be required to do as a College student.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30647"/>
                  </a:ext>
                </a:extLst>
              </a:tr>
            </a:tbl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6738" y="349408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2" name="Picture 2" descr="ESC Logo GREY and GREEN 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" y="395536"/>
            <a:ext cx="1181100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636912" y="814884"/>
            <a:ext cx="17101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 Activity Brief </a:t>
            </a:r>
            <a:endParaRPr kumimoji="0" lang="en-GB" alt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5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So you Want to Work With Money?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Welcome to the AAT Keep Warm Challenge</a:t>
            </a:r>
            <a:endParaRPr lang="en-GB" dirty="0"/>
          </a:p>
        </p:txBody>
      </p:sp>
      <p:sp>
        <p:nvSpPr>
          <p:cNvPr id="5" name="AutoShape 4" descr="Image result for a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aa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aa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Image result for aa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23" y="366713"/>
            <a:ext cx="1729755" cy="100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ESC Logo GREY and GREEN 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" y="395536"/>
            <a:ext cx="160951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334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76672" y="323528"/>
            <a:ext cx="5829300" cy="1179357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Love Your Lollies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Slogan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863400" y="2123728"/>
            <a:ext cx="3442572" cy="5112568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Lightning Kiwi Twist </a:t>
            </a:r>
          </a:p>
          <a:p>
            <a:pPr lvl="1"/>
            <a:r>
              <a:rPr lang="en-GB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cool while humming to our soundtrack with a BBL Strawberry Ice</a:t>
            </a:r>
          </a:p>
          <a:p>
            <a:endParaRPr lang="en-GB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Spiderman Special</a:t>
            </a:r>
          </a:p>
          <a:p>
            <a:pPr lvl="1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your special powers with a tropical tangy twist. </a:t>
            </a:r>
          </a:p>
          <a:p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65" y="2242132"/>
            <a:ext cx="135255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65" y="5508104"/>
            <a:ext cx="13525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16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Your Challenge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995" y="1691680"/>
            <a:ext cx="6172200" cy="60346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Summer is here!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Challenge:</a:t>
            </a:r>
          </a:p>
          <a:p>
            <a:pPr marL="457200" lvl="1" indent="0">
              <a:buNone/>
            </a:pPr>
            <a:r>
              <a:rPr lang="en-GB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be in Lockdown but you are challenged to develop a </a:t>
            </a:r>
            <a:r>
              <a:rPr lang="en-GB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ealthy</a:t>
            </a:r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i</a:t>
            </a:r>
            <a:r>
              <a:rPr lang="en-GB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 </a:t>
            </a:r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ream/lolly </a:t>
            </a:r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enjoy whilst watching your favourite film.</a:t>
            </a:r>
            <a:endParaRPr lang="en-GB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Your lolly should encourage your friends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 families to use healthy ingredients in the kitchen (it may even disguise those Brussel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sprouts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)!</a:t>
            </a:r>
          </a:p>
          <a:p>
            <a:pPr marL="457200" lvl="1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 finish your entry you should take a picture of your lolly and add it to your presentation ready for judging.</a:t>
            </a:r>
          </a:p>
        </p:txBody>
      </p:sp>
      <p:sp>
        <p:nvSpPr>
          <p:cNvPr id="4" name="AutoShape 3" descr="Image result for wimbledo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8" descr="Hand With Icecream Stock Photos, Images &amp; Photography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3"/>
          <a:stretch/>
        </p:blipFill>
        <p:spPr bwMode="auto">
          <a:xfrm>
            <a:off x="1412776" y="6182348"/>
            <a:ext cx="4032448" cy="286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11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Brief: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92" y="1823530"/>
            <a:ext cx="6172200" cy="416659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are to design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cost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prepare your offering based on the following:</a:t>
            </a:r>
          </a:p>
          <a:p>
            <a:pPr lvl="1">
              <a:buFontTx/>
              <a:buChar char="-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Ingredients must include 2 of your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‘5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Day’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Packaging should be eco friendly </a:t>
            </a:r>
          </a:p>
          <a:p>
            <a:pPr lvl="1">
              <a:buFontTx/>
              <a:buChar char="-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must be made up of at least 2 of the included items </a:t>
            </a:r>
          </a:p>
          <a:p>
            <a:pPr lvl="1">
              <a:buFontTx/>
              <a:buChar char="-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 Large! You should provide costs for the manufacture of 100 units if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should create a simple marketing campaign which must include a slogan </a:t>
            </a:r>
          </a:p>
          <a:p>
            <a:pPr lvl="1">
              <a:buFontTx/>
              <a:buChar char="-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Assume all items will need VAT at 20% added (N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 costing exercise purpose only!)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666" b="11093"/>
          <a:stretch/>
        </p:blipFill>
        <p:spPr>
          <a:xfrm>
            <a:off x="1196752" y="6372200"/>
            <a:ext cx="469370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0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76" y="6660232"/>
            <a:ext cx="3533800" cy="2366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Ingredients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(You must include at least 2)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6672" y="1890184"/>
            <a:ext cx="2582044" cy="6034617"/>
          </a:xfrm>
        </p:spPr>
        <p:txBody>
          <a:bodyPr>
            <a:normAutofit/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Chocolate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Coffee Bean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Vanilla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Cookie Crumb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Passion fruit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Pineapple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Kiwi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Celery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Cream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Yogurt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Cola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Satsuma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Toffee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Caramel crumb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Shortcake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3789040" y="2195736"/>
            <a:ext cx="2582044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Raspberry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Strawberry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Banana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Sparkles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Sprinkles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Lemon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Lime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Sherbet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Mint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Ginger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Avocado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Tomato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Spinach</a:t>
            </a:r>
          </a:p>
          <a:p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03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Mandatory Costing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505427"/>
              </p:ext>
            </p:extLst>
          </p:nvPr>
        </p:nvGraphicFramePr>
        <p:xfrm>
          <a:off x="342901" y="1890184"/>
          <a:ext cx="6172199" cy="665818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3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6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Item</a:t>
                      </a:r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Quantity</a:t>
                      </a:r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Cost per unit</a:t>
                      </a:r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Inc.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smtClean="0"/>
                        <a:t>VAT</a:t>
                      </a:r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Total Cost</a:t>
                      </a:r>
                      <a:endParaRPr lang="en-GB" sz="2400" dirty="0"/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827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Items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607729"/>
              </p:ext>
            </p:extLst>
          </p:nvPr>
        </p:nvGraphicFramePr>
        <p:xfrm>
          <a:off x="342901" y="2133600"/>
          <a:ext cx="6172199" cy="59334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13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99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Item</a:t>
                      </a:r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Q</a:t>
                      </a:r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£/U</a:t>
                      </a:r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Inc. </a:t>
                      </a:r>
                      <a:r>
                        <a:rPr lang="en-GB" sz="2400" dirty="0" smtClean="0"/>
                        <a:t>VAT</a:t>
                      </a:r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Total Cost</a:t>
                      </a:r>
                      <a:endParaRPr lang="en-GB" sz="2400" dirty="0"/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83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Advertisement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advert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contain: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Graphic/s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Costings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Logo/slogan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Now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the time to be original!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Image result for wimbled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15" y="5076056"/>
            <a:ext cx="4396569" cy="293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409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574</Words>
  <Application>Microsoft Office PowerPoint</Application>
  <PresentationFormat>On-screen Show (4:3)</PresentationFormat>
  <Paragraphs>109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So you Want to Work With Money?</vt:lpstr>
      <vt:lpstr>Love Your Lollies - Slogan</vt:lpstr>
      <vt:lpstr>Your Challenge</vt:lpstr>
      <vt:lpstr>The Brief: </vt:lpstr>
      <vt:lpstr>Ingredients (You must include at least 2)</vt:lpstr>
      <vt:lpstr>The Mandatory Costing</vt:lpstr>
      <vt:lpstr>Additional Items</vt:lpstr>
      <vt:lpstr>The Advertisement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Strawberries and Cream</dc:title>
  <dc:creator>Jo McDonagh</dc:creator>
  <cp:lastModifiedBy>Jessica Hayne</cp:lastModifiedBy>
  <cp:revision>33</cp:revision>
  <cp:lastPrinted>2019-07-01T22:47:20Z</cp:lastPrinted>
  <dcterms:created xsi:type="dcterms:W3CDTF">2018-07-02T14:05:18Z</dcterms:created>
  <dcterms:modified xsi:type="dcterms:W3CDTF">2020-05-04T13:24:15Z</dcterms:modified>
</cp:coreProperties>
</file>